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64" r:id="rId3"/>
    <p:sldId id="261" r:id="rId4"/>
    <p:sldId id="262" r:id="rId5"/>
  </p:sldIdLst>
  <p:sldSz cx="9144000" cy="5143500" type="screen16x9"/>
  <p:notesSz cx="6810375" cy="9942513"/>
  <p:custDataLst>
    <p:tags r:id="rId8"/>
  </p:custDataLst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2A75"/>
    <a:srgbClr val="E1CD00"/>
    <a:srgbClr val="C3D600"/>
    <a:srgbClr val="253746"/>
    <a:srgbClr val="69A3B9"/>
    <a:srgbClr val="7D7EAB"/>
    <a:srgbClr val="B42573"/>
    <a:srgbClr val="309DB5"/>
    <a:srgbClr val="5E5E5E"/>
    <a:srgbClr val="4242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40" autoAdjust="0"/>
    <p:restoredTop sz="99737" autoAdjust="0"/>
  </p:normalViewPr>
  <p:slideViewPr>
    <p:cSldViewPr snapToGrid="0" snapToObjects="1" showGuides="1">
      <p:cViewPr varScale="1">
        <p:scale>
          <a:sx n="91" d="100"/>
          <a:sy n="91" d="100"/>
        </p:scale>
        <p:origin x="560" y="4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89" d="100"/>
          <a:sy n="89" d="100"/>
        </p:scale>
        <p:origin x="3788" y="48"/>
      </p:cViewPr>
      <p:guideLst>
        <p:guide orient="horz" pos="3132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7636" y="0"/>
            <a:ext cx="2951163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5BD695-A13D-4156-A62D-84B7FE49FC5E}" type="datetimeFigureOut">
              <a:rPr lang="fr-FR" smtClean="0"/>
              <a:t>01/07/2022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51163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7636" y="9443662"/>
            <a:ext cx="2951163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B97B5-63D3-4CFF-B66E-529B0AEAEB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95985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7636" y="0"/>
            <a:ext cx="2951163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717564-D026-4081-A6D8-635223581824}" type="datetimeFigureOut">
              <a:rPr lang="fr-FR" smtClean="0"/>
              <a:t>01/07/2022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582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1038" y="4784835"/>
            <a:ext cx="5448300" cy="3914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163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7636" y="9443662"/>
            <a:ext cx="2951163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0DCE8E-1C26-477E-A4B2-79FA3F9EAA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37721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Diapositive de titre - Gro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reeform 47"/>
          <p:cNvSpPr>
            <a:spLocks/>
          </p:cNvSpPr>
          <p:nvPr userDrawn="1"/>
        </p:nvSpPr>
        <p:spPr bwMode="auto">
          <a:xfrm>
            <a:off x="5210047" y="-17672"/>
            <a:ext cx="3946695" cy="5178844"/>
          </a:xfrm>
          <a:custGeom>
            <a:avLst/>
            <a:gdLst>
              <a:gd name="T0" fmla="*/ 0 w 1237"/>
              <a:gd name="T1" fmla="*/ 1390 h 1746"/>
              <a:gd name="T2" fmla="*/ 33 w 1237"/>
              <a:gd name="T3" fmla="*/ 1746 h 1746"/>
              <a:gd name="T4" fmla="*/ 1237 w 1237"/>
              <a:gd name="T5" fmla="*/ 1746 h 1746"/>
              <a:gd name="T6" fmla="*/ 1237 w 1237"/>
              <a:gd name="T7" fmla="*/ 0 h 1746"/>
              <a:gd name="T8" fmla="*/ 584 w 1237"/>
              <a:gd name="T9" fmla="*/ 0 h 1746"/>
              <a:gd name="T10" fmla="*/ 0 w 1237"/>
              <a:gd name="T11" fmla="*/ 1390 h 1746"/>
              <a:gd name="connsiteX0" fmla="*/ 34 w 10770"/>
              <a:gd name="connsiteY0" fmla="*/ 7961 h 10400"/>
              <a:gd name="connsiteX1" fmla="*/ 100 w 10770"/>
              <a:gd name="connsiteY1" fmla="*/ 8577 h 10400"/>
              <a:gd name="connsiteX2" fmla="*/ 10034 w 10770"/>
              <a:gd name="connsiteY2" fmla="*/ 10000 h 10400"/>
              <a:gd name="connsiteX3" fmla="*/ 10034 w 10770"/>
              <a:gd name="connsiteY3" fmla="*/ 0 h 10400"/>
              <a:gd name="connsiteX4" fmla="*/ 4755 w 10770"/>
              <a:gd name="connsiteY4" fmla="*/ 0 h 10400"/>
              <a:gd name="connsiteX5" fmla="*/ 34 w 10770"/>
              <a:gd name="connsiteY5" fmla="*/ 7961 h 10400"/>
              <a:gd name="connsiteX0" fmla="*/ 34 w 10277"/>
              <a:gd name="connsiteY0" fmla="*/ 7961 h 9176"/>
              <a:gd name="connsiteX1" fmla="*/ 100 w 10277"/>
              <a:gd name="connsiteY1" fmla="*/ 8577 h 9176"/>
              <a:gd name="connsiteX2" fmla="*/ 9276 w 10277"/>
              <a:gd name="connsiteY2" fmla="*/ 8529 h 9176"/>
              <a:gd name="connsiteX3" fmla="*/ 10034 w 10277"/>
              <a:gd name="connsiteY3" fmla="*/ 0 h 9176"/>
              <a:gd name="connsiteX4" fmla="*/ 4755 w 10277"/>
              <a:gd name="connsiteY4" fmla="*/ 0 h 9176"/>
              <a:gd name="connsiteX5" fmla="*/ 34 w 10277"/>
              <a:gd name="connsiteY5" fmla="*/ 7961 h 9176"/>
              <a:gd name="connsiteX0" fmla="*/ 33 w 9764"/>
              <a:gd name="connsiteY0" fmla="*/ 8676 h 10304"/>
              <a:gd name="connsiteX1" fmla="*/ 97 w 9764"/>
              <a:gd name="connsiteY1" fmla="*/ 9347 h 10304"/>
              <a:gd name="connsiteX2" fmla="*/ 9026 w 9764"/>
              <a:gd name="connsiteY2" fmla="*/ 9295 h 10304"/>
              <a:gd name="connsiteX3" fmla="*/ 9764 w 9764"/>
              <a:gd name="connsiteY3" fmla="*/ 0 h 10304"/>
              <a:gd name="connsiteX4" fmla="*/ 4627 w 9764"/>
              <a:gd name="connsiteY4" fmla="*/ 0 h 10304"/>
              <a:gd name="connsiteX5" fmla="*/ 33 w 9764"/>
              <a:gd name="connsiteY5" fmla="*/ 8676 h 10304"/>
              <a:gd name="connsiteX0" fmla="*/ 34 w 10016"/>
              <a:gd name="connsiteY0" fmla="*/ 8420 h 9071"/>
              <a:gd name="connsiteX1" fmla="*/ 99 w 10016"/>
              <a:gd name="connsiteY1" fmla="*/ 9071 h 9071"/>
              <a:gd name="connsiteX2" fmla="*/ 9244 w 10016"/>
              <a:gd name="connsiteY2" fmla="*/ 9021 h 9071"/>
              <a:gd name="connsiteX3" fmla="*/ 10000 w 10016"/>
              <a:gd name="connsiteY3" fmla="*/ 0 h 9071"/>
              <a:gd name="connsiteX4" fmla="*/ 4739 w 10016"/>
              <a:gd name="connsiteY4" fmla="*/ 0 h 9071"/>
              <a:gd name="connsiteX5" fmla="*/ 34 w 10016"/>
              <a:gd name="connsiteY5" fmla="*/ 8420 h 9071"/>
              <a:gd name="connsiteX0" fmla="*/ 34 w 9984"/>
              <a:gd name="connsiteY0" fmla="*/ 9282 h 10000"/>
              <a:gd name="connsiteX1" fmla="*/ 99 w 9984"/>
              <a:gd name="connsiteY1" fmla="*/ 10000 h 10000"/>
              <a:gd name="connsiteX2" fmla="*/ 9229 w 9984"/>
              <a:gd name="connsiteY2" fmla="*/ 9945 h 10000"/>
              <a:gd name="connsiteX3" fmla="*/ 9984 w 9984"/>
              <a:gd name="connsiteY3" fmla="*/ 0 h 10000"/>
              <a:gd name="connsiteX4" fmla="*/ 4731 w 9984"/>
              <a:gd name="connsiteY4" fmla="*/ 0 h 10000"/>
              <a:gd name="connsiteX5" fmla="*/ 34 w 9984"/>
              <a:gd name="connsiteY5" fmla="*/ 9282 h 10000"/>
              <a:gd name="connsiteX0" fmla="*/ 34 w 10052"/>
              <a:gd name="connsiteY0" fmla="*/ 9282 h 10443"/>
              <a:gd name="connsiteX1" fmla="*/ 99 w 10052"/>
              <a:gd name="connsiteY1" fmla="*/ 10000 h 10443"/>
              <a:gd name="connsiteX2" fmla="*/ 9822 w 10052"/>
              <a:gd name="connsiteY2" fmla="*/ 10443 h 10443"/>
              <a:gd name="connsiteX3" fmla="*/ 10000 w 10052"/>
              <a:gd name="connsiteY3" fmla="*/ 0 h 10443"/>
              <a:gd name="connsiteX4" fmla="*/ 4739 w 10052"/>
              <a:gd name="connsiteY4" fmla="*/ 0 h 10443"/>
              <a:gd name="connsiteX5" fmla="*/ 34 w 10052"/>
              <a:gd name="connsiteY5" fmla="*/ 9282 h 10443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9355"/>
              <a:gd name="connsiteY0" fmla="*/ 9282 h 10037"/>
              <a:gd name="connsiteX1" fmla="*/ 99 w 9355"/>
              <a:gd name="connsiteY1" fmla="*/ 10000 h 10037"/>
              <a:gd name="connsiteX2" fmla="*/ 9244 w 9355"/>
              <a:gd name="connsiteY2" fmla="*/ 10037 h 10037"/>
              <a:gd name="connsiteX3" fmla="*/ 9266 w 9355"/>
              <a:gd name="connsiteY3" fmla="*/ 37 h 10037"/>
              <a:gd name="connsiteX4" fmla="*/ 4739 w 9355"/>
              <a:gd name="connsiteY4" fmla="*/ 0 h 10037"/>
              <a:gd name="connsiteX5" fmla="*/ 34 w 9355"/>
              <a:gd name="connsiteY5" fmla="*/ 9282 h 10037"/>
              <a:gd name="connsiteX0" fmla="*/ 36 w 10063"/>
              <a:gd name="connsiteY0" fmla="*/ 9248 h 10000"/>
              <a:gd name="connsiteX1" fmla="*/ 106 w 10063"/>
              <a:gd name="connsiteY1" fmla="*/ 9963 h 10000"/>
              <a:gd name="connsiteX2" fmla="*/ 9881 w 10063"/>
              <a:gd name="connsiteY2" fmla="*/ 10000 h 10000"/>
              <a:gd name="connsiteX3" fmla="*/ 9905 w 10063"/>
              <a:gd name="connsiteY3" fmla="*/ 37 h 10000"/>
              <a:gd name="connsiteX4" fmla="*/ 5066 w 10063"/>
              <a:gd name="connsiteY4" fmla="*/ 0 h 10000"/>
              <a:gd name="connsiteX5" fmla="*/ 36 w 10063"/>
              <a:gd name="connsiteY5" fmla="*/ 9248 h 10000"/>
              <a:gd name="connsiteX0" fmla="*/ 36 w 11201"/>
              <a:gd name="connsiteY0" fmla="*/ 9248 h 10000"/>
              <a:gd name="connsiteX1" fmla="*/ 106 w 11201"/>
              <a:gd name="connsiteY1" fmla="*/ 9963 h 10000"/>
              <a:gd name="connsiteX2" fmla="*/ 9881 w 11201"/>
              <a:gd name="connsiteY2" fmla="*/ 10000 h 10000"/>
              <a:gd name="connsiteX3" fmla="*/ 9905 w 11201"/>
              <a:gd name="connsiteY3" fmla="*/ 37 h 10000"/>
              <a:gd name="connsiteX4" fmla="*/ 5066 w 11201"/>
              <a:gd name="connsiteY4" fmla="*/ 0 h 10000"/>
              <a:gd name="connsiteX5" fmla="*/ 36 w 11201"/>
              <a:gd name="connsiteY5" fmla="*/ 9248 h 10000"/>
              <a:gd name="connsiteX0" fmla="*/ 36 w 9905"/>
              <a:gd name="connsiteY0" fmla="*/ 9248 h 10000"/>
              <a:gd name="connsiteX1" fmla="*/ 106 w 9905"/>
              <a:gd name="connsiteY1" fmla="*/ 9963 h 10000"/>
              <a:gd name="connsiteX2" fmla="*/ 9881 w 9905"/>
              <a:gd name="connsiteY2" fmla="*/ 10000 h 10000"/>
              <a:gd name="connsiteX3" fmla="*/ 9905 w 9905"/>
              <a:gd name="connsiteY3" fmla="*/ 37 h 10000"/>
              <a:gd name="connsiteX4" fmla="*/ 5066 w 9905"/>
              <a:gd name="connsiteY4" fmla="*/ 0 h 10000"/>
              <a:gd name="connsiteX5" fmla="*/ 36 w 9905"/>
              <a:gd name="connsiteY5" fmla="*/ 9248 h 10000"/>
              <a:gd name="connsiteX0" fmla="*/ 37 w 10001"/>
              <a:gd name="connsiteY0" fmla="*/ 9248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9248 h 10000"/>
              <a:gd name="connsiteX0" fmla="*/ 37 w 10001"/>
              <a:gd name="connsiteY0" fmla="*/ 8311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8311 h 10000"/>
              <a:gd name="connsiteX0" fmla="*/ 0 w 9964"/>
              <a:gd name="connsiteY0" fmla="*/ 8311 h 10000"/>
              <a:gd name="connsiteX1" fmla="*/ 71 w 9964"/>
              <a:gd name="connsiteY1" fmla="*/ 9963 h 10000"/>
              <a:gd name="connsiteX2" fmla="*/ 9940 w 9964"/>
              <a:gd name="connsiteY2" fmla="*/ 10000 h 10000"/>
              <a:gd name="connsiteX3" fmla="*/ 9964 w 9964"/>
              <a:gd name="connsiteY3" fmla="*/ 37 h 10000"/>
              <a:gd name="connsiteX4" fmla="*/ 5079 w 9964"/>
              <a:gd name="connsiteY4" fmla="*/ 0 h 10000"/>
              <a:gd name="connsiteX5" fmla="*/ 0 w 9964"/>
              <a:gd name="connsiteY5" fmla="*/ 8311 h 10000"/>
              <a:gd name="connsiteX0" fmla="*/ 5129 w 10032"/>
              <a:gd name="connsiteY0" fmla="*/ 0 h 10000"/>
              <a:gd name="connsiteX1" fmla="*/ 103 w 10032"/>
              <a:gd name="connsiteY1" fmla="*/ 9963 h 10000"/>
              <a:gd name="connsiteX2" fmla="*/ 10008 w 10032"/>
              <a:gd name="connsiteY2" fmla="*/ 10000 h 10000"/>
              <a:gd name="connsiteX3" fmla="*/ 10032 w 10032"/>
              <a:gd name="connsiteY3" fmla="*/ 37 h 10000"/>
              <a:gd name="connsiteX4" fmla="*/ 5129 w 10032"/>
              <a:gd name="connsiteY4" fmla="*/ 0 h 10000"/>
              <a:gd name="connsiteX0" fmla="*/ 5162 w 10065"/>
              <a:gd name="connsiteY0" fmla="*/ 0 h 10000"/>
              <a:gd name="connsiteX1" fmla="*/ 136 w 10065"/>
              <a:gd name="connsiteY1" fmla="*/ 9963 h 10000"/>
              <a:gd name="connsiteX2" fmla="*/ 10041 w 10065"/>
              <a:gd name="connsiteY2" fmla="*/ 10000 h 10000"/>
              <a:gd name="connsiteX3" fmla="*/ 10065 w 10065"/>
              <a:gd name="connsiteY3" fmla="*/ 37 h 10000"/>
              <a:gd name="connsiteX4" fmla="*/ 5162 w 10065"/>
              <a:gd name="connsiteY4" fmla="*/ 0 h 10000"/>
              <a:gd name="connsiteX0" fmla="*/ 5174 w 10077"/>
              <a:gd name="connsiteY0" fmla="*/ 0 h 10000"/>
              <a:gd name="connsiteX1" fmla="*/ 148 w 10077"/>
              <a:gd name="connsiteY1" fmla="*/ 9963 h 10000"/>
              <a:gd name="connsiteX2" fmla="*/ 10053 w 10077"/>
              <a:gd name="connsiteY2" fmla="*/ 10000 h 10000"/>
              <a:gd name="connsiteX3" fmla="*/ 10077 w 10077"/>
              <a:gd name="connsiteY3" fmla="*/ 37 h 10000"/>
              <a:gd name="connsiteX4" fmla="*/ 5174 w 10077"/>
              <a:gd name="connsiteY4" fmla="*/ 0 h 10000"/>
              <a:gd name="connsiteX0" fmla="*/ 4965 w 9868"/>
              <a:gd name="connsiteY0" fmla="*/ 0 h 10000"/>
              <a:gd name="connsiteX1" fmla="*/ 156 w 9868"/>
              <a:gd name="connsiteY1" fmla="*/ 9963 h 10000"/>
              <a:gd name="connsiteX2" fmla="*/ 9844 w 9868"/>
              <a:gd name="connsiteY2" fmla="*/ 10000 h 10000"/>
              <a:gd name="connsiteX3" fmla="*/ 9868 w 9868"/>
              <a:gd name="connsiteY3" fmla="*/ 37 h 10000"/>
              <a:gd name="connsiteX4" fmla="*/ 4965 w 9868"/>
              <a:gd name="connsiteY4" fmla="*/ 0 h 10000"/>
              <a:gd name="connsiteX0" fmla="*/ 4977 w 9946"/>
              <a:gd name="connsiteY0" fmla="*/ 0 h 10000"/>
              <a:gd name="connsiteX1" fmla="*/ 104 w 9946"/>
              <a:gd name="connsiteY1" fmla="*/ 9963 h 10000"/>
              <a:gd name="connsiteX2" fmla="*/ 9922 w 9946"/>
              <a:gd name="connsiteY2" fmla="*/ 10000 h 10000"/>
              <a:gd name="connsiteX3" fmla="*/ 9946 w 9946"/>
              <a:gd name="connsiteY3" fmla="*/ 37 h 10000"/>
              <a:gd name="connsiteX4" fmla="*/ 4977 w 9946"/>
              <a:gd name="connsiteY4" fmla="*/ 0 h 10000"/>
              <a:gd name="connsiteX0" fmla="*/ 5026 w 10022"/>
              <a:gd name="connsiteY0" fmla="*/ 0 h 10000"/>
              <a:gd name="connsiteX1" fmla="*/ 127 w 10022"/>
              <a:gd name="connsiteY1" fmla="*/ 9963 h 10000"/>
              <a:gd name="connsiteX2" fmla="*/ 9998 w 10022"/>
              <a:gd name="connsiteY2" fmla="*/ 10000 h 10000"/>
              <a:gd name="connsiteX3" fmla="*/ 10022 w 10022"/>
              <a:gd name="connsiteY3" fmla="*/ 37 h 10000"/>
              <a:gd name="connsiteX4" fmla="*/ 5026 w 10022"/>
              <a:gd name="connsiteY4" fmla="*/ 0 h 10000"/>
              <a:gd name="connsiteX0" fmla="*/ 5168 w 10164"/>
              <a:gd name="connsiteY0" fmla="*/ 0 h 10000"/>
              <a:gd name="connsiteX1" fmla="*/ 122 w 10164"/>
              <a:gd name="connsiteY1" fmla="*/ 9963 h 10000"/>
              <a:gd name="connsiteX2" fmla="*/ 10140 w 10164"/>
              <a:gd name="connsiteY2" fmla="*/ 10000 h 10000"/>
              <a:gd name="connsiteX3" fmla="*/ 10164 w 10164"/>
              <a:gd name="connsiteY3" fmla="*/ 37 h 10000"/>
              <a:gd name="connsiteX4" fmla="*/ 5168 w 10164"/>
              <a:gd name="connsiteY4" fmla="*/ 0 h 10000"/>
              <a:gd name="connsiteX0" fmla="*/ 5168 w 10164"/>
              <a:gd name="connsiteY0" fmla="*/ 0 h 9987"/>
              <a:gd name="connsiteX1" fmla="*/ 122 w 10164"/>
              <a:gd name="connsiteY1" fmla="*/ 9963 h 9987"/>
              <a:gd name="connsiteX2" fmla="*/ 10140 w 10164"/>
              <a:gd name="connsiteY2" fmla="*/ 9987 h 9987"/>
              <a:gd name="connsiteX3" fmla="*/ 10164 w 10164"/>
              <a:gd name="connsiteY3" fmla="*/ 37 h 9987"/>
              <a:gd name="connsiteX4" fmla="*/ 5168 w 10164"/>
              <a:gd name="connsiteY4" fmla="*/ 0 h 9987"/>
              <a:gd name="connsiteX0" fmla="*/ 5085 w 10000"/>
              <a:gd name="connsiteY0" fmla="*/ 1 h 10001"/>
              <a:gd name="connsiteX1" fmla="*/ 120 w 10000"/>
              <a:gd name="connsiteY1" fmla="*/ 9977 h 10001"/>
              <a:gd name="connsiteX2" fmla="*/ 9976 w 10000"/>
              <a:gd name="connsiteY2" fmla="*/ 10001 h 10001"/>
              <a:gd name="connsiteX3" fmla="*/ 10000 w 10000"/>
              <a:gd name="connsiteY3" fmla="*/ 0 h 10001"/>
              <a:gd name="connsiteX4" fmla="*/ 5085 w 10000"/>
              <a:gd name="connsiteY4" fmla="*/ 1 h 10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1">
                <a:moveTo>
                  <a:pt x="5085" y="1"/>
                </a:moveTo>
                <a:cubicBezTo>
                  <a:pt x="2196" y="2118"/>
                  <a:pt x="-623" y="5218"/>
                  <a:pt x="120" y="9977"/>
                </a:cubicBezTo>
                <a:lnTo>
                  <a:pt x="9976" y="10001"/>
                </a:lnTo>
                <a:cubicBezTo>
                  <a:pt x="9988" y="5013"/>
                  <a:pt x="9992" y="3325"/>
                  <a:pt x="10000" y="0"/>
                </a:cubicBezTo>
                <a:lnTo>
                  <a:pt x="5085" y="1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68580" tIns="34291" rIns="68580" bIns="34291" numCol="1" anchor="t" anchorCtr="0" compatLnSpc="1">
            <a:prstTxWarp prst="textNoShape">
              <a:avLst/>
            </a:prstTxWarp>
          </a:bodyPr>
          <a:lstStyle/>
          <a:p>
            <a:endParaRPr lang="fr-FR" sz="1351" noProof="0" dirty="0"/>
          </a:p>
        </p:txBody>
      </p:sp>
      <p:sp>
        <p:nvSpPr>
          <p:cNvPr id="10" name="Rectangle 1"/>
          <p:cNvSpPr/>
          <p:nvPr userDrawn="1"/>
        </p:nvSpPr>
        <p:spPr bwMode="auto">
          <a:xfrm>
            <a:off x="5500584" y="-3960"/>
            <a:ext cx="3643416" cy="5159255"/>
          </a:xfrm>
          <a:custGeom>
            <a:avLst/>
            <a:gdLst>
              <a:gd name="connsiteX0" fmla="*/ 0 w 3657600"/>
              <a:gd name="connsiteY0" fmla="*/ 0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0 w 3657600"/>
              <a:gd name="connsiteY4" fmla="*/ 0 h 5143500"/>
              <a:gd name="connsiteX0" fmla="*/ 2114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2114550 w 3657600"/>
              <a:gd name="connsiteY4" fmla="*/ 9525 h 5143500"/>
              <a:gd name="connsiteX0" fmla="*/ 1733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1733550 w 3657600"/>
              <a:gd name="connsiteY4" fmla="*/ 9525 h 5143500"/>
              <a:gd name="connsiteX0" fmla="*/ 1600200 w 3524250"/>
              <a:gd name="connsiteY0" fmla="*/ 9525 h 5143500"/>
              <a:gd name="connsiteX1" fmla="*/ 3524250 w 3524250"/>
              <a:gd name="connsiteY1" fmla="*/ 0 h 5143500"/>
              <a:gd name="connsiteX2" fmla="*/ 3524250 w 3524250"/>
              <a:gd name="connsiteY2" fmla="*/ 5143500 h 5143500"/>
              <a:gd name="connsiteX3" fmla="*/ 0 w 3524250"/>
              <a:gd name="connsiteY3" fmla="*/ 5143500 h 5143500"/>
              <a:gd name="connsiteX4" fmla="*/ 1600200 w 3524250"/>
              <a:gd name="connsiteY4" fmla="*/ 9525 h 5143500"/>
              <a:gd name="connsiteX0" fmla="*/ 1687405 w 3611455"/>
              <a:gd name="connsiteY0" fmla="*/ 9525 h 5143500"/>
              <a:gd name="connsiteX1" fmla="*/ 3611455 w 3611455"/>
              <a:gd name="connsiteY1" fmla="*/ 0 h 5143500"/>
              <a:gd name="connsiteX2" fmla="*/ 3611455 w 3611455"/>
              <a:gd name="connsiteY2" fmla="*/ 5143500 h 5143500"/>
              <a:gd name="connsiteX3" fmla="*/ 87205 w 3611455"/>
              <a:gd name="connsiteY3" fmla="*/ 5143500 h 5143500"/>
              <a:gd name="connsiteX4" fmla="*/ 1687405 w 3611455"/>
              <a:gd name="connsiteY4" fmla="*/ 9525 h 5143500"/>
              <a:gd name="connsiteX0" fmla="*/ 1685374 w 3609424"/>
              <a:gd name="connsiteY0" fmla="*/ 9525 h 5143500"/>
              <a:gd name="connsiteX1" fmla="*/ 3609424 w 3609424"/>
              <a:gd name="connsiteY1" fmla="*/ 0 h 5143500"/>
              <a:gd name="connsiteX2" fmla="*/ 3609424 w 3609424"/>
              <a:gd name="connsiteY2" fmla="*/ 5143500 h 5143500"/>
              <a:gd name="connsiteX3" fmla="*/ 85174 w 3609424"/>
              <a:gd name="connsiteY3" fmla="*/ 5143500 h 5143500"/>
              <a:gd name="connsiteX4" fmla="*/ 1685374 w 3609424"/>
              <a:gd name="connsiteY4" fmla="*/ 9525 h 5143500"/>
              <a:gd name="connsiteX0" fmla="*/ 1671927 w 3595977"/>
              <a:gd name="connsiteY0" fmla="*/ 9525 h 5143500"/>
              <a:gd name="connsiteX1" fmla="*/ 3595977 w 3595977"/>
              <a:gd name="connsiteY1" fmla="*/ 0 h 5143500"/>
              <a:gd name="connsiteX2" fmla="*/ 3595977 w 3595977"/>
              <a:gd name="connsiteY2" fmla="*/ 5143500 h 5143500"/>
              <a:gd name="connsiteX3" fmla="*/ 71727 w 3595977"/>
              <a:gd name="connsiteY3" fmla="*/ 5143500 h 5143500"/>
              <a:gd name="connsiteX4" fmla="*/ 1671927 w 3595977"/>
              <a:gd name="connsiteY4" fmla="*/ 9525 h 5143500"/>
              <a:gd name="connsiteX0" fmla="*/ 1696573 w 3620623"/>
              <a:gd name="connsiteY0" fmla="*/ 9525 h 5143500"/>
              <a:gd name="connsiteX1" fmla="*/ 3620623 w 3620623"/>
              <a:gd name="connsiteY1" fmla="*/ 0 h 5143500"/>
              <a:gd name="connsiteX2" fmla="*/ 3620623 w 3620623"/>
              <a:gd name="connsiteY2" fmla="*/ 5143500 h 5143500"/>
              <a:gd name="connsiteX3" fmla="*/ 96373 w 3620623"/>
              <a:gd name="connsiteY3" fmla="*/ 5143500 h 5143500"/>
              <a:gd name="connsiteX4" fmla="*/ 1696573 w 3620623"/>
              <a:gd name="connsiteY4" fmla="*/ 9525 h 5143500"/>
              <a:gd name="connsiteX0" fmla="*/ 1714885 w 3638935"/>
              <a:gd name="connsiteY0" fmla="*/ 9525 h 5143500"/>
              <a:gd name="connsiteX1" fmla="*/ 3638935 w 3638935"/>
              <a:gd name="connsiteY1" fmla="*/ 0 h 5143500"/>
              <a:gd name="connsiteX2" fmla="*/ 3638935 w 3638935"/>
              <a:gd name="connsiteY2" fmla="*/ 5143500 h 5143500"/>
              <a:gd name="connsiteX3" fmla="*/ 114685 w 3638935"/>
              <a:gd name="connsiteY3" fmla="*/ 5143500 h 5143500"/>
              <a:gd name="connsiteX4" fmla="*/ 1714885 w 3638935"/>
              <a:gd name="connsiteY4" fmla="*/ 9525 h 5143500"/>
              <a:gd name="connsiteX0" fmla="*/ 1718138 w 3642188"/>
              <a:gd name="connsiteY0" fmla="*/ 9525 h 5143500"/>
              <a:gd name="connsiteX1" fmla="*/ 3642188 w 3642188"/>
              <a:gd name="connsiteY1" fmla="*/ 0 h 5143500"/>
              <a:gd name="connsiteX2" fmla="*/ 3642188 w 3642188"/>
              <a:gd name="connsiteY2" fmla="*/ 5143500 h 5143500"/>
              <a:gd name="connsiteX3" fmla="*/ 117938 w 3642188"/>
              <a:gd name="connsiteY3" fmla="*/ 5143500 h 5143500"/>
              <a:gd name="connsiteX4" fmla="*/ 1718138 w 3642188"/>
              <a:gd name="connsiteY4" fmla="*/ 9525 h 5143500"/>
              <a:gd name="connsiteX0" fmla="*/ 1729957 w 3654007"/>
              <a:gd name="connsiteY0" fmla="*/ 9525 h 5149850"/>
              <a:gd name="connsiteX1" fmla="*/ 3654007 w 3654007"/>
              <a:gd name="connsiteY1" fmla="*/ 0 h 5149850"/>
              <a:gd name="connsiteX2" fmla="*/ 3654007 w 3654007"/>
              <a:gd name="connsiteY2" fmla="*/ 5143500 h 5149850"/>
              <a:gd name="connsiteX3" fmla="*/ 117057 w 3654007"/>
              <a:gd name="connsiteY3" fmla="*/ 5149850 h 5149850"/>
              <a:gd name="connsiteX4" fmla="*/ 1729957 w 3654007"/>
              <a:gd name="connsiteY4" fmla="*/ 9525 h 5149850"/>
              <a:gd name="connsiteX0" fmla="*/ 1652638 w 3576688"/>
              <a:gd name="connsiteY0" fmla="*/ 9525 h 5149850"/>
              <a:gd name="connsiteX1" fmla="*/ 3576688 w 3576688"/>
              <a:gd name="connsiteY1" fmla="*/ 0 h 5149850"/>
              <a:gd name="connsiteX2" fmla="*/ 3576688 w 3576688"/>
              <a:gd name="connsiteY2" fmla="*/ 5143500 h 5149850"/>
              <a:gd name="connsiteX3" fmla="*/ 39738 w 3576688"/>
              <a:gd name="connsiteY3" fmla="*/ 5149850 h 5149850"/>
              <a:gd name="connsiteX4" fmla="*/ 1652638 w 3576688"/>
              <a:gd name="connsiteY4" fmla="*/ 9525 h 5149850"/>
              <a:gd name="connsiteX0" fmla="*/ 1715094 w 3639144"/>
              <a:gd name="connsiteY0" fmla="*/ 9525 h 5149850"/>
              <a:gd name="connsiteX1" fmla="*/ 3639144 w 3639144"/>
              <a:gd name="connsiteY1" fmla="*/ 0 h 5149850"/>
              <a:gd name="connsiteX2" fmla="*/ 3639144 w 3639144"/>
              <a:gd name="connsiteY2" fmla="*/ 5143500 h 5149850"/>
              <a:gd name="connsiteX3" fmla="*/ 102194 w 3639144"/>
              <a:gd name="connsiteY3" fmla="*/ 5149850 h 5149850"/>
              <a:gd name="connsiteX4" fmla="*/ 1715094 w 3639144"/>
              <a:gd name="connsiteY4" fmla="*/ 9525 h 5149850"/>
              <a:gd name="connsiteX0" fmla="*/ 1709147 w 3639547"/>
              <a:gd name="connsiteY0" fmla="*/ 0 h 5165725"/>
              <a:gd name="connsiteX1" fmla="*/ 3639547 w 3639547"/>
              <a:gd name="connsiteY1" fmla="*/ 15875 h 5165725"/>
              <a:gd name="connsiteX2" fmla="*/ 3639547 w 3639547"/>
              <a:gd name="connsiteY2" fmla="*/ 5159375 h 5165725"/>
              <a:gd name="connsiteX3" fmla="*/ 102597 w 3639547"/>
              <a:gd name="connsiteY3" fmla="*/ 5165725 h 5165725"/>
              <a:gd name="connsiteX4" fmla="*/ 1709147 w 3639547"/>
              <a:gd name="connsiteY4" fmla="*/ 0 h 5165725"/>
              <a:gd name="connsiteX0" fmla="*/ 1701671 w 3632071"/>
              <a:gd name="connsiteY0" fmla="*/ 0 h 5165725"/>
              <a:gd name="connsiteX1" fmla="*/ 3632071 w 3632071"/>
              <a:gd name="connsiteY1" fmla="*/ 15875 h 5165725"/>
              <a:gd name="connsiteX2" fmla="*/ 3632071 w 3632071"/>
              <a:gd name="connsiteY2" fmla="*/ 5159375 h 5165725"/>
              <a:gd name="connsiteX3" fmla="*/ 95121 w 3632071"/>
              <a:gd name="connsiteY3" fmla="*/ 5165725 h 5165725"/>
              <a:gd name="connsiteX4" fmla="*/ 1701671 w 3632071"/>
              <a:gd name="connsiteY4" fmla="*/ 0 h 5165725"/>
              <a:gd name="connsiteX0" fmla="*/ 1705460 w 3635860"/>
              <a:gd name="connsiteY0" fmla="*/ 0 h 5165725"/>
              <a:gd name="connsiteX1" fmla="*/ 3635860 w 3635860"/>
              <a:gd name="connsiteY1" fmla="*/ 15875 h 5165725"/>
              <a:gd name="connsiteX2" fmla="*/ 3635860 w 3635860"/>
              <a:gd name="connsiteY2" fmla="*/ 5159375 h 5165725"/>
              <a:gd name="connsiteX3" fmla="*/ 98910 w 3635860"/>
              <a:gd name="connsiteY3" fmla="*/ 5165725 h 5165725"/>
              <a:gd name="connsiteX4" fmla="*/ 1705460 w 3635860"/>
              <a:gd name="connsiteY4" fmla="*/ 0 h 5165725"/>
              <a:gd name="connsiteX0" fmla="*/ 1711650 w 3642050"/>
              <a:gd name="connsiteY0" fmla="*/ 0 h 5165725"/>
              <a:gd name="connsiteX1" fmla="*/ 3642050 w 3642050"/>
              <a:gd name="connsiteY1" fmla="*/ 15875 h 5165725"/>
              <a:gd name="connsiteX2" fmla="*/ 3642050 w 3642050"/>
              <a:gd name="connsiteY2" fmla="*/ 5159375 h 5165725"/>
              <a:gd name="connsiteX3" fmla="*/ 105100 w 3642050"/>
              <a:gd name="connsiteY3" fmla="*/ 5165725 h 5165725"/>
              <a:gd name="connsiteX4" fmla="*/ 1711650 w 3642050"/>
              <a:gd name="connsiteY4" fmla="*/ 0 h 5165725"/>
              <a:gd name="connsiteX0" fmla="*/ 1703561 w 3642587"/>
              <a:gd name="connsiteY0" fmla="*/ 0 h 5159255"/>
              <a:gd name="connsiteX1" fmla="*/ 3642587 w 3642587"/>
              <a:gd name="connsiteY1" fmla="*/ 9405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2587"/>
              <a:gd name="connsiteY0" fmla="*/ 0 h 5159255"/>
              <a:gd name="connsiteX1" fmla="*/ 3633961 w 3642587"/>
              <a:gd name="connsiteY1" fmla="*/ 2936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3416"/>
              <a:gd name="connsiteY0" fmla="*/ 0 h 5159255"/>
              <a:gd name="connsiteX1" fmla="*/ 3642587 w 3643416"/>
              <a:gd name="connsiteY1" fmla="*/ 2936 h 5159255"/>
              <a:gd name="connsiteX2" fmla="*/ 3642587 w 3643416"/>
              <a:gd name="connsiteY2" fmla="*/ 5152905 h 5159255"/>
              <a:gd name="connsiteX3" fmla="*/ 105637 w 3643416"/>
              <a:gd name="connsiteY3" fmla="*/ 5159255 h 5159255"/>
              <a:gd name="connsiteX4" fmla="*/ 1703561 w 3643416"/>
              <a:gd name="connsiteY4" fmla="*/ 0 h 5159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3416" h="5159255">
                <a:moveTo>
                  <a:pt x="1703561" y="0"/>
                </a:moveTo>
                <a:lnTo>
                  <a:pt x="3642587" y="2936"/>
                </a:lnTo>
                <a:cubicBezTo>
                  <a:pt x="3645462" y="1719592"/>
                  <a:pt x="3639712" y="3436249"/>
                  <a:pt x="3642587" y="5152905"/>
                </a:cubicBezTo>
                <a:lnTo>
                  <a:pt x="105637" y="5159255"/>
                </a:lnTo>
                <a:cubicBezTo>
                  <a:pt x="-373788" y="2698630"/>
                  <a:pt x="887586" y="796925"/>
                  <a:pt x="1703561" y="0"/>
                </a:cubicBez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txBody>
          <a:bodyPr vert="horz" wrap="square" lIns="68580" tIns="34291" rIns="68580" bIns="34291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fr-FR" sz="1351" noProof="0" dirty="0"/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302050" y="1007216"/>
            <a:ext cx="4918023" cy="3190787"/>
          </a:xfrm>
        </p:spPr>
        <p:txBody>
          <a:bodyPr/>
          <a:lstStyle>
            <a:lvl1pPr algn="l">
              <a:defRPr sz="2600">
                <a:solidFill>
                  <a:schemeClr val="tx1"/>
                </a:solidFill>
              </a:defRPr>
            </a:lvl1pPr>
          </a:lstStyle>
          <a:p>
            <a:r>
              <a:rPr lang="fr-FR" noProof="0" dirty="0"/>
              <a:t>Cliquez et</a:t>
            </a:r>
            <a:br>
              <a:rPr lang="fr-FR" noProof="0" dirty="0"/>
            </a:br>
            <a:r>
              <a:rPr lang="fr-FR" noProof="0" dirty="0"/>
              <a:t>modifiez le titre</a:t>
            </a:r>
          </a:p>
        </p:txBody>
      </p:sp>
      <p:sp>
        <p:nvSpPr>
          <p:cNvPr id="32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302050" y="3134826"/>
            <a:ext cx="4918023" cy="523220"/>
          </a:xfrm>
        </p:spPr>
        <p:txBody>
          <a:bodyPr anchor="t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cap="none" baseline="0">
                <a:solidFill>
                  <a:schemeClr val="bg2"/>
                </a:solidFill>
              </a:defRPr>
            </a:lvl1pPr>
            <a:lvl2pPr marL="342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noProof="0" dirty="0"/>
              <a:t>Cliquez pour modifier le style</a:t>
            </a:r>
            <a:br>
              <a:rPr lang="fr-FR" noProof="0" dirty="0"/>
            </a:br>
            <a:r>
              <a:rPr lang="fr-FR" noProof="0" dirty="0"/>
              <a:t>des sous-titres du masque</a:t>
            </a:r>
          </a:p>
        </p:txBody>
      </p:sp>
      <p:sp>
        <p:nvSpPr>
          <p:cNvPr id="11" name="Rectangle 1030"/>
          <p:cNvSpPr>
            <a:spLocks noChangeArrowheads="1"/>
          </p:cNvSpPr>
          <p:nvPr userDrawn="1"/>
        </p:nvSpPr>
        <p:spPr bwMode="auto">
          <a:xfrm>
            <a:off x="219120" y="4819431"/>
            <a:ext cx="4403725" cy="1365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tIns="0" bIns="0">
            <a:noAutofit/>
          </a:bodyPr>
          <a:lstStyle/>
          <a:p>
            <a:pPr algn="l"/>
            <a:r>
              <a:rPr lang="fr-FR" sz="900" noProof="0" dirty="0" smtClean="0">
                <a:solidFill>
                  <a:schemeClr val="tx1"/>
                </a:solidFill>
                <a:latin typeface="Century Gothic" pitchFamily="34" charset="0"/>
              </a:rPr>
              <a:t>www.thalesgroup.com</a:t>
            </a:r>
            <a:endParaRPr lang="fr-FR" sz="900" noProof="0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3" name="Demi-cadre 12"/>
          <p:cNvSpPr/>
          <p:nvPr userDrawn="1"/>
        </p:nvSpPr>
        <p:spPr bwMode="auto">
          <a:xfrm>
            <a:off x="302050" y="1448488"/>
            <a:ext cx="386164" cy="393963"/>
          </a:xfrm>
          <a:prstGeom prst="halfFrame">
            <a:avLst>
              <a:gd name="adj1" fmla="val 12269"/>
              <a:gd name="adj2" fmla="val 13535"/>
            </a:avLst>
          </a:pr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fr-FR" sz="1800" noProof="0" dirty="0"/>
          </a:p>
        </p:txBody>
      </p:sp>
      <p:sp>
        <p:nvSpPr>
          <p:cNvPr id="15" name="ZoneTexte 11"/>
          <p:cNvSpPr txBox="1">
            <a:spLocks noChangeArrowheads="1"/>
          </p:cNvSpPr>
          <p:nvPr userDrawn="1"/>
        </p:nvSpPr>
        <p:spPr bwMode="auto">
          <a:xfrm>
            <a:off x="3968751" y="4648678"/>
            <a:ext cx="1206500" cy="401200"/>
          </a:xfrm>
          <a:prstGeom prst="rect">
            <a:avLst/>
          </a:prstGeom>
          <a:solidFill>
            <a:schemeClr val="bg1">
              <a:alpha val="50000"/>
            </a:schemeClr>
          </a:solidFill>
          <a:ln w="6350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/>
        </p:spPr>
        <p:txBody>
          <a:bodyPr wrap="square" tIns="46800" anchor="ctr" anchorCtr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500" b="0" noProof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OPEN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500" b="0" noProof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THALES</a:t>
            </a:r>
            <a:r>
              <a:rPr lang="fr-FR" sz="500" b="0" baseline="0" noProof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 GROUP INTERNAL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500" b="0" baseline="0" noProof="0" dirty="0" smtClean="0">
                <a:solidFill>
                  <a:srgbClr val="FF0000"/>
                </a:solidFill>
                <a:latin typeface="Arial" charset="0"/>
              </a:rPr>
              <a:t>THALES GROUP CONFIDENTIAL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500" b="0" baseline="0" noProof="0" dirty="0" smtClean="0">
                <a:solidFill>
                  <a:srgbClr val="FF0000"/>
                </a:solidFill>
                <a:latin typeface="Arial" charset="0"/>
              </a:rPr>
              <a:t>THALES GROUP SECRET</a:t>
            </a:r>
            <a:endParaRPr lang="fr-FR" sz="500" b="0" noProof="0" dirty="0">
              <a:solidFill>
                <a:srgbClr val="FF0000"/>
              </a:solidFill>
              <a:latin typeface="Arial" charset="0"/>
            </a:endParaRPr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217" y="25624"/>
            <a:ext cx="2556481" cy="960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179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1_Titre et contenu +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er 49"/>
          <p:cNvGrpSpPr/>
          <p:nvPr userDrawn="1"/>
        </p:nvGrpSpPr>
        <p:grpSpPr>
          <a:xfrm>
            <a:off x="5021582" y="-20538"/>
            <a:ext cx="1875985" cy="5164038"/>
            <a:chOff x="5021580" y="4728"/>
            <a:chExt cx="1875985" cy="6853272"/>
          </a:xfrm>
        </p:grpSpPr>
        <p:sp>
          <p:nvSpPr>
            <p:cNvPr id="51" name="Forme libre 50"/>
            <p:cNvSpPr/>
            <p:nvPr userDrawn="1"/>
          </p:nvSpPr>
          <p:spPr>
            <a:xfrm>
              <a:off x="5021580" y="4728"/>
              <a:ext cx="747600" cy="6853272"/>
            </a:xfrm>
            <a:custGeom>
              <a:avLst/>
              <a:gdLst>
                <a:gd name="connsiteX0" fmla="*/ 751243 w 1897137"/>
                <a:gd name="connsiteY0" fmla="*/ 6852213 h 6852213"/>
                <a:gd name="connsiteX1" fmla="*/ 45187 w 1897137"/>
                <a:gd name="connsiteY1" fmla="*/ 3252486 h 6852213"/>
                <a:gd name="connsiteX2" fmla="*/ 1897137 w 1897137"/>
                <a:gd name="connsiteY2" fmla="*/ 0 h 6852213"/>
                <a:gd name="connsiteX0" fmla="*/ 1271740 w 1859234"/>
                <a:gd name="connsiteY0" fmla="*/ 6833163 h 6833163"/>
                <a:gd name="connsiteX1" fmla="*/ 7284 w 1859234"/>
                <a:gd name="connsiteY1" fmla="*/ 3252486 h 6833163"/>
                <a:gd name="connsiteX2" fmla="*/ 1859234 w 1859234"/>
                <a:gd name="connsiteY2" fmla="*/ 0 h 6833163"/>
                <a:gd name="connsiteX0" fmla="*/ 1273830 w 1861324"/>
                <a:gd name="connsiteY0" fmla="*/ 6833163 h 6833163"/>
                <a:gd name="connsiteX1" fmla="*/ 9374 w 1861324"/>
                <a:gd name="connsiteY1" fmla="*/ 3252486 h 6833163"/>
                <a:gd name="connsiteX2" fmla="*/ 1861324 w 1861324"/>
                <a:gd name="connsiteY2" fmla="*/ 0 h 6833163"/>
                <a:gd name="connsiteX0" fmla="*/ 1143473 w 1730967"/>
                <a:gd name="connsiteY0" fmla="*/ 6833163 h 6833163"/>
                <a:gd name="connsiteX1" fmla="*/ 11270 w 1730967"/>
                <a:gd name="connsiteY1" fmla="*/ 3255661 h 6833163"/>
                <a:gd name="connsiteX2" fmla="*/ 1730967 w 1730967"/>
                <a:gd name="connsiteY2" fmla="*/ 0 h 6833163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54300 w 1722615"/>
                <a:gd name="connsiteY0" fmla="*/ 6842688 h 6842688"/>
                <a:gd name="connsiteX1" fmla="*/ 9657 w 1722615"/>
                <a:gd name="connsiteY1" fmla="*/ 3416535 h 6842688"/>
                <a:gd name="connsiteX2" fmla="*/ 1722615 w 1722615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30041" h="6842688">
                  <a:moveTo>
                    <a:pt x="1061726" y="6842688"/>
                  </a:moveTo>
                  <a:cubicBezTo>
                    <a:pt x="348702" y="5778927"/>
                    <a:pt x="-94305" y="4695719"/>
                    <a:pt x="17083" y="3416535"/>
                  </a:cubicBezTo>
                  <a:cubicBezTo>
                    <a:pt x="128471" y="2137351"/>
                    <a:pt x="944138" y="717949"/>
                    <a:pt x="1730041" y="0"/>
                  </a:cubicBezTo>
                </a:path>
              </a:pathLst>
            </a:custGeom>
            <a:noFill/>
            <a:ln w="6350">
              <a:solidFill>
                <a:schemeClr val="bg1">
                  <a:lumMod val="8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351" noProof="0" dirty="0"/>
            </a:p>
          </p:txBody>
        </p:sp>
        <p:sp>
          <p:nvSpPr>
            <p:cNvPr id="52" name="Forme libre 51"/>
            <p:cNvSpPr/>
            <p:nvPr userDrawn="1"/>
          </p:nvSpPr>
          <p:spPr>
            <a:xfrm>
              <a:off x="5422699" y="4728"/>
              <a:ext cx="1474866" cy="6853272"/>
            </a:xfrm>
            <a:custGeom>
              <a:avLst/>
              <a:gdLst>
                <a:gd name="connsiteX0" fmla="*/ 751243 w 1897137"/>
                <a:gd name="connsiteY0" fmla="*/ 6852213 h 6852213"/>
                <a:gd name="connsiteX1" fmla="*/ 45187 w 1897137"/>
                <a:gd name="connsiteY1" fmla="*/ 3252486 h 6852213"/>
                <a:gd name="connsiteX2" fmla="*/ 1897137 w 1897137"/>
                <a:gd name="connsiteY2" fmla="*/ 0 h 6852213"/>
                <a:gd name="connsiteX0" fmla="*/ 1271740 w 1859234"/>
                <a:gd name="connsiteY0" fmla="*/ 6833163 h 6833163"/>
                <a:gd name="connsiteX1" fmla="*/ 7284 w 1859234"/>
                <a:gd name="connsiteY1" fmla="*/ 3252486 h 6833163"/>
                <a:gd name="connsiteX2" fmla="*/ 1859234 w 1859234"/>
                <a:gd name="connsiteY2" fmla="*/ 0 h 6833163"/>
                <a:gd name="connsiteX0" fmla="*/ 1273830 w 1861324"/>
                <a:gd name="connsiteY0" fmla="*/ 6833163 h 6833163"/>
                <a:gd name="connsiteX1" fmla="*/ 9374 w 1861324"/>
                <a:gd name="connsiteY1" fmla="*/ 3252486 h 6833163"/>
                <a:gd name="connsiteX2" fmla="*/ 1861324 w 1861324"/>
                <a:gd name="connsiteY2" fmla="*/ 0 h 6833163"/>
                <a:gd name="connsiteX0" fmla="*/ 1143473 w 1730967"/>
                <a:gd name="connsiteY0" fmla="*/ 6833163 h 6833163"/>
                <a:gd name="connsiteX1" fmla="*/ 11270 w 1730967"/>
                <a:gd name="connsiteY1" fmla="*/ 3255661 h 6833163"/>
                <a:gd name="connsiteX2" fmla="*/ 1730967 w 1730967"/>
                <a:gd name="connsiteY2" fmla="*/ 0 h 6833163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54300 w 1722615"/>
                <a:gd name="connsiteY0" fmla="*/ 6842688 h 6842688"/>
                <a:gd name="connsiteX1" fmla="*/ 9657 w 1722615"/>
                <a:gd name="connsiteY1" fmla="*/ 3416535 h 6842688"/>
                <a:gd name="connsiteX2" fmla="*/ 1722615 w 1722615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201583 w 4272315"/>
                <a:gd name="connsiteY0" fmla="*/ 6842688 h 6842688"/>
                <a:gd name="connsiteX1" fmla="*/ 156940 w 4272315"/>
                <a:gd name="connsiteY1" fmla="*/ 3416535 h 6842688"/>
                <a:gd name="connsiteX2" fmla="*/ 4272315 w 4272315"/>
                <a:gd name="connsiteY2" fmla="*/ 0 h 6842688"/>
                <a:gd name="connsiteX0" fmla="*/ 420880 w 3491612"/>
                <a:gd name="connsiteY0" fmla="*/ 6842688 h 6842688"/>
                <a:gd name="connsiteX1" fmla="*/ 521761 w 3491612"/>
                <a:gd name="connsiteY1" fmla="*/ 3196869 h 6842688"/>
                <a:gd name="connsiteX2" fmla="*/ 3491612 w 3491612"/>
                <a:gd name="connsiteY2" fmla="*/ 0 h 6842688"/>
                <a:gd name="connsiteX0" fmla="*/ 383391 w 3454123"/>
                <a:gd name="connsiteY0" fmla="*/ 6842688 h 6842688"/>
                <a:gd name="connsiteX1" fmla="*/ 484272 w 3454123"/>
                <a:gd name="connsiteY1" fmla="*/ 3196869 h 6842688"/>
                <a:gd name="connsiteX2" fmla="*/ 3454123 w 3454123"/>
                <a:gd name="connsiteY2" fmla="*/ 0 h 6842688"/>
                <a:gd name="connsiteX0" fmla="*/ 294195 w 3364927"/>
                <a:gd name="connsiteY0" fmla="*/ 6842688 h 6842688"/>
                <a:gd name="connsiteX1" fmla="*/ 395076 w 3364927"/>
                <a:gd name="connsiteY1" fmla="*/ 3196869 h 6842688"/>
                <a:gd name="connsiteX2" fmla="*/ 3364927 w 3364927"/>
                <a:gd name="connsiteY2" fmla="*/ 0 h 6842688"/>
                <a:gd name="connsiteX0" fmla="*/ 313955 w 3384687"/>
                <a:gd name="connsiteY0" fmla="*/ 6842688 h 6842688"/>
                <a:gd name="connsiteX1" fmla="*/ 414836 w 3384687"/>
                <a:gd name="connsiteY1" fmla="*/ 3196869 h 6842688"/>
                <a:gd name="connsiteX2" fmla="*/ 3384687 w 3384687"/>
                <a:gd name="connsiteY2" fmla="*/ 0 h 6842688"/>
                <a:gd name="connsiteX0" fmla="*/ 319074 w 3389806"/>
                <a:gd name="connsiteY0" fmla="*/ 6842688 h 6842688"/>
                <a:gd name="connsiteX1" fmla="*/ 419955 w 3389806"/>
                <a:gd name="connsiteY1" fmla="*/ 3196869 h 6842688"/>
                <a:gd name="connsiteX2" fmla="*/ 3389806 w 3389806"/>
                <a:gd name="connsiteY2" fmla="*/ 0 h 6842688"/>
                <a:gd name="connsiteX0" fmla="*/ 319074 w 3389806"/>
                <a:gd name="connsiteY0" fmla="*/ 6842688 h 6842688"/>
                <a:gd name="connsiteX1" fmla="*/ 419955 w 3389806"/>
                <a:gd name="connsiteY1" fmla="*/ 3196869 h 6842688"/>
                <a:gd name="connsiteX2" fmla="*/ 3389806 w 3389806"/>
                <a:gd name="connsiteY2" fmla="*/ 0 h 6842688"/>
                <a:gd name="connsiteX0" fmla="*/ 334826 w 3405558"/>
                <a:gd name="connsiteY0" fmla="*/ 6842688 h 6842688"/>
                <a:gd name="connsiteX1" fmla="*/ 435707 w 3405558"/>
                <a:gd name="connsiteY1" fmla="*/ 3196869 h 6842688"/>
                <a:gd name="connsiteX2" fmla="*/ 3405558 w 3405558"/>
                <a:gd name="connsiteY2" fmla="*/ 0 h 6842688"/>
                <a:gd name="connsiteX0" fmla="*/ 334826 w 3405558"/>
                <a:gd name="connsiteY0" fmla="*/ 6842688 h 6842688"/>
                <a:gd name="connsiteX1" fmla="*/ 435707 w 3405558"/>
                <a:gd name="connsiteY1" fmla="*/ 3196869 h 6842688"/>
                <a:gd name="connsiteX2" fmla="*/ 3405558 w 3405558"/>
                <a:gd name="connsiteY2" fmla="*/ 0 h 6842688"/>
                <a:gd name="connsiteX0" fmla="*/ 334826 w 3405558"/>
                <a:gd name="connsiteY0" fmla="*/ 6842688 h 6842688"/>
                <a:gd name="connsiteX1" fmla="*/ 435707 w 3405558"/>
                <a:gd name="connsiteY1" fmla="*/ 3196869 h 6842688"/>
                <a:gd name="connsiteX2" fmla="*/ 3405558 w 3405558"/>
                <a:gd name="connsiteY2" fmla="*/ 0 h 6842688"/>
                <a:gd name="connsiteX0" fmla="*/ 342294 w 3413026"/>
                <a:gd name="connsiteY0" fmla="*/ 6842688 h 6842688"/>
                <a:gd name="connsiteX1" fmla="*/ 443175 w 3413026"/>
                <a:gd name="connsiteY1" fmla="*/ 3196869 h 6842688"/>
                <a:gd name="connsiteX2" fmla="*/ 3413026 w 3413026"/>
                <a:gd name="connsiteY2" fmla="*/ 0 h 6842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413026" h="6842688">
                  <a:moveTo>
                    <a:pt x="342294" y="6842688"/>
                  </a:moveTo>
                  <a:cubicBezTo>
                    <a:pt x="-163901" y="5710282"/>
                    <a:pt x="-90656" y="4481474"/>
                    <a:pt x="443175" y="3196869"/>
                  </a:cubicBezTo>
                  <a:cubicBezTo>
                    <a:pt x="977006" y="1912264"/>
                    <a:pt x="2180317" y="803543"/>
                    <a:pt x="3413026" y="0"/>
                  </a:cubicBezTo>
                </a:path>
              </a:pathLst>
            </a:custGeom>
            <a:noFill/>
            <a:ln w="6350"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351" noProof="0" dirty="0"/>
            </a:p>
          </p:txBody>
        </p:sp>
      </p:grpSp>
      <p:sp>
        <p:nvSpPr>
          <p:cNvPr id="6" name="Rectangle 1"/>
          <p:cNvSpPr/>
          <p:nvPr userDrawn="1"/>
        </p:nvSpPr>
        <p:spPr bwMode="auto">
          <a:xfrm>
            <a:off x="5501412" y="-9405"/>
            <a:ext cx="3643416" cy="5159255"/>
          </a:xfrm>
          <a:custGeom>
            <a:avLst/>
            <a:gdLst>
              <a:gd name="connsiteX0" fmla="*/ 0 w 3657600"/>
              <a:gd name="connsiteY0" fmla="*/ 0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0 w 3657600"/>
              <a:gd name="connsiteY4" fmla="*/ 0 h 5143500"/>
              <a:gd name="connsiteX0" fmla="*/ 2114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2114550 w 3657600"/>
              <a:gd name="connsiteY4" fmla="*/ 9525 h 5143500"/>
              <a:gd name="connsiteX0" fmla="*/ 1733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1733550 w 3657600"/>
              <a:gd name="connsiteY4" fmla="*/ 9525 h 5143500"/>
              <a:gd name="connsiteX0" fmla="*/ 1600200 w 3524250"/>
              <a:gd name="connsiteY0" fmla="*/ 9525 h 5143500"/>
              <a:gd name="connsiteX1" fmla="*/ 3524250 w 3524250"/>
              <a:gd name="connsiteY1" fmla="*/ 0 h 5143500"/>
              <a:gd name="connsiteX2" fmla="*/ 3524250 w 3524250"/>
              <a:gd name="connsiteY2" fmla="*/ 5143500 h 5143500"/>
              <a:gd name="connsiteX3" fmla="*/ 0 w 3524250"/>
              <a:gd name="connsiteY3" fmla="*/ 5143500 h 5143500"/>
              <a:gd name="connsiteX4" fmla="*/ 1600200 w 3524250"/>
              <a:gd name="connsiteY4" fmla="*/ 9525 h 5143500"/>
              <a:gd name="connsiteX0" fmla="*/ 1687405 w 3611455"/>
              <a:gd name="connsiteY0" fmla="*/ 9525 h 5143500"/>
              <a:gd name="connsiteX1" fmla="*/ 3611455 w 3611455"/>
              <a:gd name="connsiteY1" fmla="*/ 0 h 5143500"/>
              <a:gd name="connsiteX2" fmla="*/ 3611455 w 3611455"/>
              <a:gd name="connsiteY2" fmla="*/ 5143500 h 5143500"/>
              <a:gd name="connsiteX3" fmla="*/ 87205 w 3611455"/>
              <a:gd name="connsiteY3" fmla="*/ 5143500 h 5143500"/>
              <a:gd name="connsiteX4" fmla="*/ 1687405 w 3611455"/>
              <a:gd name="connsiteY4" fmla="*/ 9525 h 5143500"/>
              <a:gd name="connsiteX0" fmla="*/ 1685374 w 3609424"/>
              <a:gd name="connsiteY0" fmla="*/ 9525 h 5143500"/>
              <a:gd name="connsiteX1" fmla="*/ 3609424 w 3609424"/>
              <a:gd name="connsiteY1" fmla="*/ 0 h 5143500"/>
              <a:gd name="connsiteX2" fmla="*/ 3609424 w 3609424"/>
              <a:gd name="connsiteY2" fmla="*/ 5143500 h 5143500"/>
              <a:gd name="connsiteX3" fmla="*/ 85174 w 3609424"/>
              <a:gd name="connsiteY3" fmla="*/ 5143500 h 5143500"/>
              <a:gd name="connsiteX4" fmla="*/ 1685374 w 3609424"/>
              <a:gd name="connsiteY4" fmla="*/ 9525 h 5143500"/>
              <a:gd name="connsiteX0" fmla="*/ 1671927 w 3595977"/>
              <a:gd name="connsiteY0" fmla="*/ 9525 h 5143500"/>
              <a:gd name="connsiteX1" fmla="*/ 3595977 w 3595977"/>
              <a:gd name="connsiteY1" fmla="*/ 0 h 5143500"/>
              <a:gd name="connsiteX2" fmla="*/ 3595977 w 3595977"/>
              <a:gd name="connsiteY2" fmla="*/ 5143500 h 5143500"/>
              <a:gd name="connsiteX3" fmla="*/ 71727 w 3595977"/>
              <a:gd name="connsiteY3" fmla="*/ 5143500 h 5143500"/>
              <a:gd name="connsiteX4" fmla="*/ 1671927 w 3595977"/>
              <a:gd name="connsiteY4" fmla="*/ 9525 h 5143500"/>
              <a:gd name="connsiteX0" fmla="*/ 1696573 w 3620623"/>
              <a:gd name="connsiteY0" fmla="*/ 9525 h 5143500"/>
              <a:gd name="connsiteX1" fmla="*/ 3620623 w 3620623"/>
              <a:gd name="connsiteY1" fmla="*/ 0 h 5143500"/>
              <a:gd name="connsiteX2" fmla="*/ 3620623 w 3620623"/>
              <a:gd name="connsiteY2" fmla="*/ 5143500 h 5143500"/>
              <a:gd name="connsiteX3" fmla="*/ 96373 w 3620623"/>
              <a:gd name="connsiteY3" fmla="*/ 5143500 h 5143500"/>
              <a:gd name="connsiteX4" fmla="*/ 1696573 w 3620623"/>
              <a:gd name="connsiteY4" fmla="*/ 9525 h 5143500"/>
              <a:gd name="connsiteX0" fmla="*/ 1714885 w 3638935"/>
              <a:gd name="connsiteY0" fmla="*/ 9525 h 5143500"/>
              <a:gd name="connsiteX1" fmla="*/ 3638935 w 3638935"/>
              <a:gd name="connsiteY1" fmla="*/ 0 h 5143500"/>
              <a:gd name="connsiteX2" fmla="*/ 3638935 w 3638935"/>
              <a:gd name="connsiteY2" fmla="*/ 5143500 h 5143500"/>
              <a:gd name="connsiteX3" fmla="*/ 114685 w 3638935"/>
              <a:gd name="connsiteY3" fmla="*/ 5143500 h 5143500"/>
              <a:gd name="connsiteX4" fmla="*/ 1714885 w 3638935"/>
              <a:gd name="connsiteY4" fmla="*/ 9525 h 5143500"/>
              <a:gd name="connsiteX0" fmla="*/ 1718138 w 3642188"/>
              <a:gd name="connsiteY0" fmla="*/ 9525 h 5143500"/>
              <a:gd name="connsiteX1" fmla="*/ 3642188 w 3642188"/>
              <a:gd name="connsiteY1" fmla="*/ 0 h 5143500"/>
              <a:gd name="connsiteX2" fmla="*/ 3642188 w 3642188"/>
              <a:gd name="connsiteY2" fmla="*/ 5143500 h 5143500"/>
              <a:gd name="connsiteX3" fmla="*/ 117938 w 3642188"/>
              <a:gd name="connsiteY3" fmla="*/ 5143500 h 5143500"/>
              <a:gd name="connsiteX4" fmla="*/ 1718138 w 3642188"/>
              <a:gd name="connsiteY4" fmla="*/ 9525 h 5143500"/>
              <a:gd name="connsiteX0" fmla="*/ 1729957 w 3654007"/>
              <a:gd name="connsiteY0" fmla="*/ 9525 h 5149850"/>
              <a:gd name="connsiteX1" fmla="*/ 3654007 w 3654007"/>
              <a:gd name="connsiteY1" fmla="*/ 0 h 5149850"/>
              <a:gd name="connsiteX2" fmla="*/ 3654007 w 3654007"/>
              <a:gd name="connsiteY2" fmla="*/ 5143500 h 5149850"/>
              <a:gd name="connsiteX3" fmla="*/ 117057 w 3654007"/>
              <a:gd name="connsiteY3" fmla="*/ 5149850 h 5149850"/>
              <a:gd name="connsiteX4" fmla="*/ 1729957 w 3654007"/>
              <a:gd name="connsiteY4" fmla="*/ 9525 h 5149850"/>
              <a:gd name="connsiteX0" fmla="*/ 1652638 w 3576688"/>
              <a:gd name="connsiteY0" fmla="*/ 9525 h 5149850"/>
              <a:gd name="connsiteX1" fmla="*/ 3576688 w 3576688"/>
              <a:gd name="connsiteY1" fmla="*/ 0 h 5149850"/>
              <a:gd name="connsiteX2" fmla="*/ 3576688 w 3576688"/>
              <a:gd name="connsiteY2" fmla="*/ 5143500 h 5149850"/>
              <a:gd name="connsiteX3" fmla="*/ 39738 w 3576688"/>
              <a:gd name="connsiteY3" fmla="*/ 5149850 h 5149850"/>
              <a:gd name="connsiteX4" fmla="*/ 1652638 w 3576688"/>
              <a:gd name="connsiteY4" fmla="*/ 9525 h 5149850"/>
              <a:gd name="connsiteX0" fmla="*/ 1715094 w 3639144"/>
              <a:gd name="connsiteY0" fmla="*/ 9525 h 5149850"/>
              <a:gd name="connsiteX1" fmla="*/ 3639144 w 3639144"/>
              <a:gd name="connsiteY1" fmla="*/ 0 h 5149850"/>
              <a:gd name="connsiteX2" fmla="*/ 3639144 w 3639144"/>
              <a:gd name="connsiteY2" fmla="*/ 5143500 h 5149850"/>
              <a:gd name="connsiteX3" fmla="*/ 102194 w 3639144"/>
              <a:gd name="connsiteY3" fmla="*/ 5149850 h 5149850"/>
              <a:gd name="connsiteX4" fmla="*/ 1715094 w 3639144"/>
              <a:gd name="connsiteY4" fmla="*/ 9525 h 5149850"/>
              <a:gd name="connsiteX0" fmla="*/ 1709147 w 3639547"/>
              <a:gd name="connsiteY0" fmla="*/ 0 h 5165725"/>
              <a:gd name="connsiteX1" fmla="*/ 3639547 w 3639547"/>
              <a:gd name="connsiteY1" fmla="*/ 15875 h 5165725"/>
              <a:gd name="connsiteX2" fmla="*/ 3639547 w 3639547"/>
              <a:gd name="connsiteY2" fmla="*/ 5159375 h 5165725"/>
              <a:gd name="connsiteX3" fmla="*/ 102597 w 3639547"/>
              <a:gd name="connsiteY3" fmla="*/ 5165725 h 5165725"/>
              <a:gd name="connsiteX4" fmla="*/ 1709147 w 3639547"/>
              <a:gd name="connsiteY4" fmla="*/ 0 h 5165725"/>
              <a:gd name="connsiteX0" fmla="*/ 1701671 w 3632071"/>
              <a:gd name="connsiteY0" fmla="*/ 0 h 5165725"/>
              <a:gd name="connsiteX1" fmla="*/ 3632071 w 3632071"/>
              <a:gd name="connsiteY1" fmla="*/ 15875 h 5165725"/>
              <a:gd name="connsiteX2" fmla="*/ 3632071 w 3632071"/>
              <a:gd name="connsiteY2" fmla="*/ 5159375 h 5165725"/>
              <a:gd name="connsiteX3" fmla="*/ 95121 w 3632071"/>
              <a:gd name="connsiteY3" fmla="*/ 5165725 h 5165725"/>
              <a:gd name="connsiteX4" fmla="*/ 1701671 w 3632071"/>
              <a:gd name="connsiteY4" fmla="*/ 0 h 5165725"/>
              <a:gd name="connsiteX0" fmla="*/ 1705460 w 3635860"/>
              <a:gd name="connsiteY0" fmla="*/ 0 h 5165725"/>
              <a:gd name="connsiteX1" fmla="*/ 3635860 w 3635860"/>
              <a:gd name="connsiteY1" fmla="*/ 15875 h 5165725"/>
              <a:gd name="connsiteX2" fmla="*/ 3635860 w 3635860"/>
              <a:gd name="connsiteY2" fmla="*/ 5159375 h 5165725"/>
              <a:gd name="connsiteX3" fmla="*/ 98910 w 3635860"/>
              <a:gd name="connsiteY3" fmla="*/ 5165725 h 5165725"/>
              <a:gd name="connsiteX4" fmla="*/ 1705460 w 3635860"/>
              <a:gd name="connsiteY4" fmla="*/ 0 h 5165725"/>
              <a:gd name="connsiteX0" fmla="*/ 1711650 w 3642050"/>
              <a:gd name="connsiteY0" fmla="*/ 0 h 5165725"/>
              <a:gd name="connsiteX1" fmla="*/ 3642050 w 3642050"/>
              <a:gd name="connsiteY1" fmla="*/ 15875 h 5165725"/>
              <a:gd name="connsiteX2" fmla="*/ 3642050 w 3642050"/>
              <a:gd name="connsiteY2" fmla="*/ 5159375 h 5165725"/>
              <a:gd name="connsiteX3" fmla="*/ 105100 w 3642050"/>
              <a:gd name="connsiteY3" fmla="*/ 5165725 h 5165725"/>
              <a:gd name="connsiteX4" fmla="*/ 1711650 w 3642050"/>
              <a:gd name="connsiteY4" fmla="*/ 0 h 5165725"/>
              <a:gd name="connsiteX0" fmla="*/ 1703561 w 3642587"/>
              <a:gd name="connsiteY0" fmla="*/ 0 h 5159255"/>
              <a:gd name="connsiteX1" fmla="*/ 3642587 w 3642587"/>
              <a:gd name="connsiteY1" fmla="*/ 9405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2587"/>
              <a:gd name="connsiteY0" fmla="*/ 0 h 5159255"/>
              <a:gd name="connsiteX1" fmla="*/ 3633961 w 3642587"/>
              <a:gd name="connsiteY1" fmla="*/ 2936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3416"/>
              <a:gd name="connsiteY0" fmla="*/ 0 h 5159255"/>
              <a:gd name="connsiteX1" fmla="*/ 3642587 w 3643416"/>
              <a:gd name="connsiteY1" fmla="*/ 2936 h 5159255"/>
              <a:gd name="connsiteX2" fmla="*/ 3642587 w 3643416"/>
              <a:gd name="connsiteY2" fmla="*/ 5152905 h 5159255"/>
              <a:gd name="connsiteX3" fmla="*/ 105637 w 3643416"/>
              <a:gd name="connsiteY3" fmla="*/ 5159255 h 5159255"/>
              <a:gd name="connsiteX4" fmla="*/ 1703561 w 3643416"/>
              <a:gd name="connsiteY4" fmla="*/ 0 h 5159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3416" h="5159255">
                <a:moveTo>
                  <a:pt x="1703561" y="0"/>
                </a:moveTo>
                <a:lnTo>
                  <a:pt x="3642587" y="2936"/>
                </a:lnTo>
                <a:cubicBezTo>
                  <a:pt x="3645462" y="1719592"/>
                  <a:pt x="3639712" y="3436249"/>
                  <a:pt x="3642587" y="5152905"/>
                </a:cubicBezTo>
                <a:lnTo>
                  <a:pt x="105637" y="5159255"/>
                </a:lnTo>
                <a:cubicBezTo>
                  <a:pt x="-373788" y="2698630"/>
                  <a:pt x="887586" y="796925"/>
                  <a:pt x="1703561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68580" tIns="34291" rIns="68580" bIns="34291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fr-FR" sz="1351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dirty="0"/>
              <a:t>Cliquez et modifiez le titre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 bwMode="auto">
          <a:xfrm>
            <a:off x="4740165" y="1169561"/>
            <a:ext cx="3993827" cy="2817677"/>
          </a:xfrm>
          <a:custGeom>
            <a:avLst/>
            <a:gdLst>
              <a:gd name="connsiteX0" fmla="*/ 0 w 2871788"/>
              <a:gd name="connsiteY0" fmla="*/ 0 h 3617912"/>
              <a:gd name="connsiteX1" fmla="*/ 2871788 w 2871788"/>
              <a:gd name="connsiteY1" fmla="*/ 0 h 3617912"/>
              <a:gd name="connsiteX2" fmla="*/ 2871788 w 2871788"/>
              <a:gd name="connsiteY2" fmla="*/ 3617912 h 3617912"/>
              <a:gd name="connsiteX3" fmla="*/ 0 w 2871788"/>
              <a:gd name="connsiteY3" fmla="*/ 3617912 h 3617912"/>
              <a:gd name="connsiteX4" fmla="*/ 0 w 2871788"/>
              <a:gd name="connsiteY4" fmla="*/ 0 h 3617912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617912 h 3883583"/>
              <a:gd name="connsiteX4" fmla="*/ 0 w 2871788"/>
              <a:gd name="connsiteY4" fmla="*/ 0 h 3883583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716766 h 3883583"/>
              <a:gd name="connsiteX4" fmla="*/ 0 w 2871788"/>
              <a:gd name="connsiteY4" fmla="*/ 0 h 3883583"/>
              <a:gd name="connsiteX0" fmla="*/ 0 w 2871788"/>
              <a:gd name="connsiteY0" fmla="*/ 0 h 3930717"/>
              <a:gd name="connsiteX1" fmla="*/ 2871788 w 2871788"/>
              <a:gd name="connsiteY1" fmla="*/ 0 h 3930717"/>
              <a:gd name="connsiteX2" fmla="*/ 2871788 w 2871788"/>
              <a:gd name="connsiteY2" fmla="*/ 3930717 h 3930717"/>
              <a:gd name="connsiteX3" fmla="*/ 0 w 2871788"/>
              <a:gd name="connsiteY3" fmla="*/ 3716766 h 3930717"/>
              <a:gd name="connsiteX4" fmla="*/ 0 w 2871788"/>
              <a:gd name="connsiteY4" fmla="*/ 0 h 3930717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394341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394341 w 3104034"/>
              <a:gd name="connsiteY4" fmla="*/ 97081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64021 w 3124382"/>
              <a:gd name="connsiteY0" fmla="*/ 0 h 4009409"/>
              <a:gd name="connsiteX1" fmla="*/ 3124382 w 3124382"/>
              <a:gd name="connsiteY1" fmla="*/ 0 h 4009409"/>
              <a:gd name="connsiteX2" fmla="*/ 3124382 w 3124382"/>
              <a:gd name="connsiteY2" fmla="*/ 3827164 h 4009409"/>
              <a:gd name="connsiteX3" fmla="*/ 0 w 3124382"/>
              <a:gd name="connsiteY3" fmla="*/ 4009409 h 4009409"/>
              <a:gd name="connsiteX4" fmla="*/ 464021 w 3124382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29946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29946 w 3131164"/>
              <a:gd name="connsiteY4" fmla="*/ 0 h 4009409"/>
              <a:gd name="connsiteX0" fmla="*/ 9599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9599 w 3131164"/>
              <a:gd name="connsiteY4" fmla="*/ 0 h 4009409"/>
              <a:gd name="connsiteX0" fmla="*/ 399 w 3142312"/>
              <a:gd name="connsiteY0" fmla="*/ 0 h 4009409"/>
              <a:gd name="connsiteX1" fmla="*/ 3135530 w 3142312"/>
              <a:gd name="connsiteY1" fmla="*/ 0 h 4009409"/>
              <a:gd name="connsiteX2" fmla="*/ 3142312 w 3142312"/>
              <a:gd name="connsiteY2" fmla="*/ 4008382 h 4009409"/>
              <a:gd name="connsiteX3" fmla="*/ 11148 w 3142312"/>
              <a:gd name="connsiteY3" fmla="*/ 4009409 h 4009409"/>
              <a:gd name="connsiteX4" fmla="*/ 399 w 3142312"/>
              <a:gd name="connsiteY4" fmla="*/ 0 h 4009409"/>
              <a:gd name="connsiteX0" fmla="*/ 622 w 3135753"/>
              <a:gd name="connsiteY0" fmla="*/ 0 h 4009409"/>
              <a:gd name="connsiteX1" fmla="*/ 3128971 w 3135753"/>
              <a:gd name="connsiteY1" fmla="*/ 0 h 4009409"/>
              <a:gd name="connsiteX2" fmla="*/ 3135753 w 3135753"/>
              <a:gd name="connsiteY2" fmla="*/ 4008382 h 4009409"/>
              <a:gd name="connsiteX3" fmla="*/ 4589 w 3135753"/>
              <a:gd name="connsiteY3" fmla="*/ 4009409 h 4009409"/>
              <a:gd name="connsiteX4" fmla="*/ 622 w 3135753"/>
              <a:gd name="connsiteY4" fmla="*/ 0 h 4009409"/>
              <a:gd name="connsiteX0" fmla="*/ 0 w 3135131"/>
              <a:gd name="connsiteY0" fmla="*/ 0 h 4009409"/>
              <a:gd name="connsiteX1" fmla="*/ 3128349 w 3135131"/>
              <a:gd name="connsiteY1" fmla="*/ 0 h 4009409"/>
              <a:gd name="connsiteX2" fmla="*/ 3135131 w 3135131"/>
              <a:gd name="connsiteY2" fmla="*/ 4008382 h 4009409"/>
              <a:gd name="connsiteX3" fmla="*/ 3967 w 3135131"/>
              <a:gd name="connsiteY3" fmla="*/ 4009409 h 4009409"/>
              <a:gd name="connsiteX4" fmla="*/ 0 w 3135131"/>
              <a:gd name="connsiteY4" fmla="*/ 0 h 40094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35131" h="4009409">
                <a:moveTo>
                  <a:pt x="0" y="0"/>
                </a:moveTo>
                <a:lnTo>
                  <a:pt x="3128349" y="0"/>
                </a:lnTo>
                <a:cubicBezTo>
                  <a:pt x="3130610" y="1336127"/>
                  <a:pt x="3131740" y="2004191"/>
                  <a:pt x="3135131" y="4008382"/>
                </a:cubicBezTo>
                <a:lnTo>
                  <a:pt x="3967" y="4009409"/>
                </a:lnTo>
                <a:cubicBezTo>
                  <a:pt x="7167" y="2672939"/>
                  <a:pt x="1983" y="2004704"/>
                  <a:pt x="0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0" indent="0" algn="ctr">
              <a:buFontTx/>
              <a:buNone/>
              <a:defRPr sz="1600" b="0">
                <a:solidFill>
                  <a:schemeClr val="bg1"/>
                </a:solidFill>
              </a:defRPr>
            </a:lvl1pPr>
          </a:lstStyle>
          <a:p>
            <a:r>
              <a:rPr lang="fr-FR" noProof="0" dirty="0" smtClean="0"/>
              <a:t>Faire glisser l'image vers l'espace réservé ou cliquer sur l'icône pour l'ajouter</a:t>
            </a:r>
            <a:endParaRPr lang="fr-FR" noProof="0" dirty="0"/>
          </a:p>
        </p:txBody>
      </p:sp>
      <p:sp>
        <p:nvSpPr>
          <p:cNvPr id="5" name="Espace réservé du texte 2"/>
          <p:cNvSpPr>
            <a:spLocks noGrp="1"/>
          </p:cNvSpPr>
          <p:nvPr>
            <p:ph idx="1"/>
          </p:nvPr>
        </p:nvSpPr>
        <p:spPr>
          <a:xfrm>
            <a:off x="179516" y="696544"/>
            <a:ext cx="4450659" cy="39344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r-FR" noProof="0" dirty="0"/>
              <a:t>Cliquez pour modifier les styles du texte du masque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9245" y="4664232"/>
            <a:ext cx="1643185" cy="365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395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2_Titre et contenu +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1"/>
          <p:cNvSpPr/>
          <p:nvPr userDrawn="1"/>
        </p:nvSpPr>
        <p:spPr bwMode="auto">
          <a:xfrm>
            <a:off x="5501412" y="-9405"/>
            <a:ext cx="3643416" cy="5159255"/>
          </a:xfrm>
          <a:custGeom>
            <a:avLst/>
            <a:gdLst>
              <a:gd name="connsiteX0" fmla="*/ 0 w 3657600"/>
              <a:gd name="connsiteY0" fmla="*/ 0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0 w 3657600"/>
              <a:gd name="connsiteY4" fmla="*/ 0 h 5143500"/>
              <a:gd name="connsiteX0" fmla="*/ 2114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2114550 w 3657600"/>
              <a:gd name="connsiteY4" fmla="*/ 9525 h 5143500"/>
              <a:gd name="connsiteX0" fmla="*/ 1733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1733550 w 3657600"/>
              <a:gd name="connsiteY4" fmla="*/ 9525 h 5143500"/>
              <a:gd name="connsiteX0" fmla="*/ 1600200 w 3524250"/>
              <a:gd name="connsiteY0" fmla="*/ 9525 h 5143500"/>
              <a:gd name="connsiteX1" fmla="*/ 3524250 w 3524250"/>
              <a:gd name="connsiteY1" fmla="*/ 0 h 5143500"/>
              <a:gd name="connsiteX2" fmla="*/ 3524250 w 3524250"/>
              <a:gd name="connsiteY2" fmla="*/ 5143500 h 5143500"/>
              <a:gd name="connsiteX3" fmla="*/ 0 w 3524250"/>
              <a:gd name="connsiteY3" fmla="*/ 5143500 h 5143500"/>
              <a:gd name="connsiteX4" fmla="*/ 1600200 w 3524250"/>
              <a:gd name="connsiteY4" fmla="*/ 9525 h 5143500"/>
              <a:gd name="connsiteX0" fmla="*/ 1687405 w 3611455"/>
              <a:gd name="connsiteY0" fmla="*/ 9525 h 5143500"/>
              <a:gd name="connsiteX1" fmla="*/ 3611455 w 3611455"/>
              <a:gd name="connsiteY1" fmla="*/ 0 h 5143500"/>
              <a:gd name="connsiteX2" fmla="*/ 3611455 w 3611455"/>
              <a:gd name="connsiteY2" fmla="*/ 5143500 h 5143500"/>
              <a:gd name="connsiteX3" fmla="*/ 87205 w 3611455"/>
              <a:gd name="connsiteY3" fmla="*/ 5143500 h 5143500"/>
              <a:gd name="connsiteX4" fmla="*/ 1687405 w 3611455"/>
              <a:gd name="connsiteY4" fmla="*/ 9525 h 5143500"/>
              <a:gd name="connsiteX0" fmla="*/ 1685374 w 3609424"/>
              <a:gd name="connsiteY0" fmla="*/ 9525 h 5143500"/>
              <a:gd name="connsiteX1" fmla="*/ 3609424 w 3609424"/>
              <a:gd name="connsiteY1" fmla="*/ 0 h 5143500"/>
              <a:gd name="connsiteX2" fmla="*/ 3609424 w 3609424"/>
              <a:gd name="connsiteY2" fmla="*/ 5143500 h 5143500"/>
              <a:gd name="connsiteX3" fmla="*/ 85174 w 3609424"/>
              <a:gd name="connsiteY3" fmla="*/ 5143500 h 5143500"/>
              <a:gd name="connsiteX4" fmla="*/ 1685374 w 3609424"/>
              <a:gd name="connsiteY4" fmla="*/ 9525 h 5143500"/>
              <a:gd name="connsiteX0" fmla="*/ 1671927 w 3595977"/>
              <a:gd name="connsiteY0" fmla="*/ 9525 h 5143500"/>
              <a:gd name="connsiteX1" fmla="*/ 3595977 w 3595977"/>
              <a:gd name="connsiteY1" fmla="*/ 0 h 5143500"/>
              <a:gd name="connsiteX2" fmla="*/ 3595977 w 3595977"/>
              <a:gd name="connsiteY2" fmla="*/ 5143500 h 5143500"/>
              <a:gd name="connsiteX3" fmla="*/ 71727 w 3595977"/>
              <a:gd name="connsiteY3" fmla="*/ 5143500 h 5143500"/>
              <a:gd name="connsiteX4" fmla="*/ 1671927 w 3595977"/>
              <a:gd name="connsiteY4" fmla="*/ 9525 h 5143500"/>
              <a:gd name="connsiteX0" fmla="*/ 1696573 w 3620623"/>
              <a:gd name="connsiteY0" fmla="*/ 9525 h 5143500"/>
              <a:gd name="connsiteX1" fmla="*/ 3620623 w 3620623"/>
              <a:gd name="connsiteY1" fmla="*/ 0 h 5143500"/>
              <a:gd name="connsiteX2" fmla="*/ 3620623 w 3620623"/>
              <a:gd name="connsiteY2" fmla="*/ 5143500 h 5143500"/>
              <a:gd name="connsiteX3" fmla="*/ 96373 w 3620623"/>
              <a:gd name="connsiteY3" fmla="*/ 5143500 h 5143500"/>
              <a:gd name="connsiteX4" fmla="*/ 1696573 w 3620623"/>
              <a:gd name="connsiteY4" fmla="*/ 9525 h 5143500"/>
              <a:gd name="connsiteX0" fmla="*/ 1714885 w 3638935"/>
              <a:gd name="connsiteY0" fmla="*/ 9525 h 5143500"/>
              <a:gd name="connsiteX1" fmla="*/ 3638935 w 3638935"/>
              <a:gd name="connsiteY1" fmla="*/ 0 h 5143500"/>
              <a:gd name="connsiteX2" fmla="*/ 3638935 w 3638935"/>
              <a:gd name="connsiteY2" fmla="*/ 5143500 h 5143500"/>
              <a:gd name="connsiteX3" fmla="*/ 114685 w 3638935"/>
              <a:gd name="connsiteY3" fmla="*/ 5143500 h 5143500"/>
              <a:gd name="connsiteX4" fmla="*/ 1714885 w 3638935"/>
              <a:gd name="connsiteY4" fmla="*/ 9525 h 5143500"/>
              <a:gd name="connsiteX0" fmla="*/ 1718138 w 3642188"/>
              <a:gd name="connsiteY0" fmla="*/ 9525 h 5143500"/>
              <a:gd name="connsiteX1" fmla="*/ 3642188 w 3642188"/>
              <a:gd name="connsiteY1" fmla="*/ 0 h 5143500"/>
              <a:gd name="connsiteX2" fmla="*/ 3642188 w 3642188"/>
              <a:gd name="connsiteY2" fmla="*/ 5143500 h 5143500"/>
              <a:gd name="connsiteX3" fmla="*/ 117938 w 3642188"/>
              <a:gd name="connsiteY3" fmla="*/ 5143500 h 5143500"/>
              <a:gd name="connsiteX4" fmla="*/ 1718138 w 3642188"/>
              <a:gd name="connsiteY4" fmla="*/ 9525 h 5143500"/>
              <a:gd name="connsiteX0" fmla="*/ 1729957 w 3654007"/>
              <a:gd name="connsiteY0" fmla="*/ 9525 h 5149850"/>
              <a:gd name="connsiteX1" fmla="*/ 3654007 w 3654007"/>
              <a:gd name="connsiteY1" fmla="*/ 0 h 5149850"/>
              <a:gd name="connsiteX2" fmla="*/ 3654007 w 3654007"/>
              <a:gd name="connsiteY2" fmla="*/ 5143500 h 5149850"/>
              <a:gd name="connsiteX3" fmla="*/ 117057 w 3654007"/>
              <a:gd name="connsiteY3" fmla="*/ 5149850 h 5149850"/>
              <a:gd name="connsiteX4" fmla="*/ 1729957 w 3654007"/>
              <a:gd name="connsiteY4" fmla="*/ 9525 h 5149850"/>
              <a:gd name="connsiteX0" fmla="*/ 1652638 w 3576688"/>
              <a:gd name="connsiteY0" fmla="*/ 9525 h 5149850"/>
              <a:gd name="connsiteX1" fmla="*/ 3576688 w 3576688"/>
              <a:gd name="connsiteY1" fmla="*/ 0 h 5149850"/>
              <a:gd name="connsiteX2" fmla="*/ 3576688 w 3576688"/>
              <a:gd name="connsiteY2" fmla="*/ 5143500 h 5149850"/>
              <a:gd name="connsiteX3" fmla="*/ 39738 w 3576688"/>
              <a:gd name="connsiteY3" fmla="*/ 5149850 h 5149850"/>
              <a:gd name="connsiteX4" fmla="*/ 1652638 w 3576688"/>
              <a:gd name="connsiteY4" fmla="*/ 9525 h 5149850"/>
              <a:gd name="connsiteX0" fmla="*/ 1715094 w 3639144"/>
              <a:gd name="connsiteY0" fmla="*/ 9525 h 5149850"/>
              <a:gd name="connsiteX1" fmla="*/ 3639144 w 3639144"/>
              <a:gd name="connsiteY1" fmla="*/ 0 h 5149850"/>
              <a:gd name="connsiteX2" fmla="*/ 3639144 w 3639144"/>
              <a:gd name="connsiteY2" fmla="*/ 5143500 h 5149850"/>
              <a:gd name="connsiteX3" fmla="*/ 102194 w 3639144"/>
              <a:gd name="connsiteY3" fmla="*/ 5149850 h 5149850"/>
              <a:gd name="connsiteX4" fmla="*/ 1715094 w 3639144"/>
              <a:gd name="connsiteY4" fmla="*/ 9525 h 5149850"/>
              <a:gd name="connsiteX0" fmla="*/ 1709147 w 3639547"/>
              <a:gd name="connsiteY0" fmla="*/ 0 h 5165725"/>
              <a:gd name="connsiteX1" fmla="*/ 3639547 w 3639547"/>
              <a:gd name="connsiteY1" fmla="*/ 15875 h 5165725"/>
              <a:gd name="connsiteX2" fmla="*/ 3639547 w 3639547"/>
              <a:gd name="connsiteY2" fmla="*/ 5159375 h 5165725"/>
              <a:gd name="connsiteX3" fmla="*/ 102597 w 3639547"/>
              <a:gd name="connsiteY3" fmla="*/ 5165725 h 5165725"/>
              <a:gd name="connsiteX4" fmla="*/ 1709147 w 3639547"/>
              <a:gd name="connsiteY4" fmla="*/ 0 h 5165725"/>
              <a:gd name="connsiteX0" fmla="*/ 1701671 w 3632071"/>
              <a:gd name="connsiteY0" fmla="*/ 0 h 5165725"/>
              <a:gd name="connsiteX1" fmla="*/ 3632071 w 3632071"/>
              <a:gd name="connsiteY1" fmla="*/ 15875 h 5165725"/>
              <a:gd name="connsiteX2" fmla="*/ 3632071 w 3632071"/>
              <a:gd name="connsiteY2" fmla="*/ 5159375 h 5165725"/>
              <a:gd name="connsiteX3" fmla="*/ 95121 w 3632071"/>
              <a:gd name="connsiteY3" fmla="*/ 5165725 h 5165725"/>
              <a:gd name="connsiteX4" fmla="*/ 1701671 w 3632071"/>
              <a:gd name="connsiteY4" fmla="*/ 0 h 5165725"/>
              <a:gd name="connsiteX0" fmla="*/ 1705460 w 3635860"/>
              <a:gd name="connsiteY0" fmla="*/ 0 h 5165725"/>
              <a:gd name="connsiteX1" fmla="*/ 3635860 w 3635860"/>
              <a:gd name="connsiteY1" fmla="*/ 15875 h 5165725"/>
              <a:gd name="connsiteX2" fmla="*/ 3635860 w 3635860"/>
              <a:gd name="connsiteY2" fmla="*/ 5159375 h 5165725"/>
              <a:gd name="connsiteX3" fmla="*/ 98910 w 3635860"/>
              <a:gd name="connsiteY3" fmla="*/ 5165725 h 5165725"/>
              <a:gd name="connsiteX4" fmla="*/ 1705460 w 3635860"/>
              <a:gd name="connsiteY4" fmla="*/ 0 h 5165725"/>
              <a:gd name="connsiteX0" fmla="*/ 1711650 w 3642050"/>
              <a:gd name="connsiteY0" fmla="*/ 0 h 5165725"/>
              <a:gd name="connsiteX1" fmla="*/ 3642050 w 3642050"/>
              <a:gd name="connsiteY1" fmla="*/ 15875 h 5165725"/>
              <a:gd name="connsiteX2" fmla="*/ 3642050 w 3642050"/>
              <a:gd name="connsiteY2" fmla="*/ 5159375 h 5165725"/>
              <a:gd name="connsiteX3" fmla="*/ 105100 w 3642050"/>
              <a:gd name="connsiteY3" fmla="*/ 5165725 h 5165725"/>
              <a:gd name="connsiteX4" fmla="*/ 1711650 w 3642050"/>
              <a:gd name="connsiteY4" fmla="*/ 0 h 5165725"/>
              <a:gd name="connsiteX0" fmla="*/ 1703561 w 3642587"/>
              <a:gd name="connsiteY0" fmla="*/ 0 h 5159255"/>
              <a:gd name="connsiteX1" fmla="*/ 3642587 w 3642587"/>
              <a:gd name="connsiteY1" fmla="*/ 9405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2587"/>
              <a:gd name="connsiteY0" fmla="*/ 0 h 5159255"/>
              <a:gd name="connsiteX1" fmla="*/ 3633961 w 3642587"/>
              <a:gd name="connsiteY1" fmla="*/ 2936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3416"/>
              <a:gd name="connsiteY0" fmla="*/ 0 h 5159255"/>
              <a:gd name="connsiteX1" fmla="*/ 3642587 w 3643416"/>
              <a:gd name="connsiteY1" fmla="*/ 2936 h 5159255"/>
              <a:gd name="connsiteX2" fmla="*/ 3642587 w 3643416"/>
              <a:gd name="connsiteY2" fmla="*/ 5152905 h 5159255"/>
              <a:gd name="connsiteX3" fmla="*/ 105637 w 3643416"/>
              <a:gd name="connsiteY3" fmla="*/ 5159255 h 5159255"/>
              <a:gd name="connsiteX4" fmla="*/ 1703561 w 3643416"/>
              <a:gd name="connsiteY4" fmla="*/ 0 h 5159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3416" h="5159255">
                <a:moveTo>
                  <a:pt x="1703561" y="0"/>
                </a:moveTo>
                <a:lnTo>
                  <a:pt x="3642587" y="2936"/>
                </a:lnTo>
                <a:cubicBezTo>
                  <a:pt x="3645462" y="1719592"/>
                  <a:pt x="3639712" y="3436249"/>
                  <a:pt x="3642587" y="5152905"/>
                </a:cubicBezTo>
                <a:lnTo>
                  <a:pt x="105637" y="5159255"/>
                </a:lnTo>
                <a:cubicBezTo>
                  <a:pt x="-373788" y="2698630"/>
                  <a:pt x="887586" y="796925"/>
                  <a:pt x="1703561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68580" tIns="34291" rIns="68580" bIns="34291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fr-FR" sz="1351" noProof="0" dirty="0"/>
          </a:p>
        </p:txBody>
      </p:sp>
      <p:grpSp>
        <p:nvGrpSpPr>
          <p:cNvPr id="29" name="Grouper 28"/>
          <p:cNvGrpSpPr/>
          <p:nvPr userDrawn="1"/>
        </p:nvGrpSpPr>
        <p:grpSpPr>
          <a:xfrm>
            <a:off x="5021582" y="-20538"/>
            <a:ext cx="1875985" cy="5164038"/>
            <a:chOff x="5021580" y="4728"/>
            <a:chExt cx="1875985" cy="6853272"/>
          </a:xfrm>
        </p:grpSpPr>
        <p:sp>
          <p:nvSpPr>
            <p:cNvPr id="30" name="Forme libre 29"/>
            <p:cNvSpPr/>
            <p:nvPr userDrawn="1"/>
          </p:nvSpPr>
          <p:spPr>
            <a:xfrm>
              <a:off x="5021580" y="4728"/>
              <a:ext cx="747600" cy="6853272"/>
            </a:xfrm>
            <a:custGeom>
              <a:avLst/>
              <a:gdLst>
                <a:gd name="connsiteX0" fmla="*/ 751243 w 1897137"/>
                <a:gd name="connsiteY0" fmla="*/ 6852213 h 6852213"/>
                <a:gd name="connsiteX1" fmla="*/ 45187 w 1897137"/>
                <a:gd name="connsiteY1" fmla="*/ 3252486 h 6852213"/>
                <a:gd name="connsiteX2" fmla="*/ 1897137 w 1897137"/>
                <a:gd name="connsiteY2" fmla="*/ 0 h 6852213"/>
                <a:gd name="connsiteX0" fmla="*/ 1271740 w 1859234"/>
                <a:gd name="connsiteY0" fmla="*/ 6833163 h 6833163"/>
                <a:gd name="connsiteX1" fmla="*/ 7284 w 1859234"/>
                <a:gd name="connsiteY1" fmla="*/ 3252486 h 6833163"/>
                <a:gd name="connsiteX2" fmla="*/ 1859234 w 1859234"/>
                <a:gd name="connsiteY2" fmla="*/ 0 h 6833163"/>
                <a:gd name="connsiteX0" fmla="*/ 1273830 w 1861324"/>
                <a:gd name="connsiteY0" fmla="*/ 6833163 h 6833163"/>
                <a:gd name="connsiteX1" fmla="*/ 9374 w 1861324"/>
                <a:gd name="connsiteY1" fmla="*/ 3252486 h 6833163"/>
                <a:gd name="connsiteX2" fmla="*/ 1861324 w 1861324"/>
                <a:gd name="connsiteY2" fmla="*/ 0 h 6833163"/>
                <a:gd name="connsiteX0" fmla="*/ 1143473 w 1730967"/>
                <a:gd name="connsiteY0" fmla="*/ 6833163 h 6833163"/>
                <a:gd name="connsiteX1" fmla="*/ 11270 w 1730967"/>
                <a:gd name="connsiteY1" fmla="*/ 3255661 h 6833163"/>
                <a:gd name="connsiteX2" fmla="*/ 1730967 w 1730967"/>
                <a:gd name="connsiteY2" fmla="*/ 0 h 6833163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54300 w 1722615"/>
                <a:gd name="connsiteY0" fmla="*/ 6842688 h 6842688"/>
                <a:gd name="connsiteX1" fmla="*/ 9657 w 1722615"/>
                <a:gd name="connsiteY1" fmla="*/ 3416535 h 6842688"/>
                <a:gd name="connsiteX2" fmla="*/ 1722615 w 1722615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30041" h="6842688">
                  <a:moveTo>
                    <a:pt x="1061726" y="6842688"/>
                  </a:moveTo>
                  <a:cubicBezTo>
                    <a:pt x="348702" y="5778927"/>
                    <a:pt x="-94305" y="4695719"/>
                    <a:pt x="17083" y="3416535"/>
                  </a:cubicBezTo>
                  <a:cubicBezTo>
                    <a:pt x="128471" y="2137351"/>
                    <a:pt x="944138" y="717949"/>
                    <a:pt x="1730041" y="0"/>
                  </a:cubicBezTo>
                </a:path>
              </a:pathLst>
            </a:custGeom>
            <a:noFill/>
            <a:ln w="6350">
              <a:solidFill>
                <a:schemeClr val="bg1">
                  <a:lumMod val="8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351" noProof="0" dirty="0"/>
            </a:p>
          </p:txBody>
        </p:sp>
        <p:sp>
          <p:nvSpPr>
            <p:cNvPr id="31" name="Forme libre 30"/>
            <p:cNvSpPr/>
            <p:nvPr userDrawn="1"/>
          </p:nvSpPr>
          <p:spPr>
            <a:xfrm>
              <a:off x="5422699" y="4728"/>
              <a:ext cx="1474866" cy="6853272"/>
            </a:xfrm>
            <a:custGeom>
              <a:avLst/>
              <a:gdLst>
                <a:gd name="connsiteX0" fmla="*/ 751243 w 1897137"/>
                <a:gd name="connsiteY0" fmla="*/ 6852213 h 6852213"/>
                <a:gd name="connsiteX1" fmla="*/ 45187 w 1897137"/>
                <a:gd name="connsiteY1" fmla="*/ 3252486 h 6852213"/>
                <a:gd name="connsiteX2" fmla="*/ 1897137 w 1897137"/>
                <a:gd name="connsiteY2" fmla="*/ 0 h 6852213"/>
                <a:gd name="connsiteX0" fmla="*/ 1271740 w 1859234"/>
                <a:gd name="connsiteY0" fmla="*/ 6833163 h 6833163"/>
                <a:gd name="connsiteX1" fmla="*/ 7284 w 1859234"/>
                <a:gd name="connsiteY1" fmla="*/ 3252486 h 6833163"/>
                <a:gd name="connsiteX2" fmla="*/ 1859234 w 1859234"/>
                <a:gd name="connsiteY2" fmla="*/ 0 h 6833163"/>
                <a:gd name="connsiteX0" fmla="*/ 1273830 w 1861324"/>
                <a:gd name="connsiteY0" fmla="*/ 6833163 h 6833163"/>
                <a:gd name="connsiteX1" fmla="*/ 9374 w 1861324"/>
                <a:gd name="connsiteY1" fmla="*/ 3252486 h 6833163"/>
                <a:gd name="connsiteX2" fmla="*/ 1861324 w 1861324"/>
                <a:gd name="connsiteY2" fmla="*/ 0 h 6833163"/>
                <a:gd name="connsiteX0" fmla="*/ 1143473 w 1730967"/>
                <a:gd name="connsiteY0" fmla="*/ 6833163 h 6833163"/>
                <a:gd name="connsiteX1" fmla="*/ 11270 w 1730967"/>
                <a:gd name="connsiteY1" fmla="*/ 3255661 h 6833163"/>
                <a:gd name="connsiteX2" fmla="*/ 1730967 w 1730967"/>
                <a:gd name="connsiteY2" fmla="*/ 0 h 6833163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54300 w 1722615"/>
                <a:gd name="connsiteY0" fmla="*/ 6842688 h 6842688"/>
                <a:gd name="connsiteX1" fmla="*/ 9657 w 1722615"/>
                <a:gd name="connsiteY1" fmla="*/ 3416535 h 6842688"/>
                <a:gd name="connsiteX2" fmla="*/ 1722615 w 1722615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201583 w 4272315"/>
                <a:gd name="connsiteY0" fmla="*/ 6842688 h 6842688"/>
                <a:gd name="connsiteX1" fmla="*/ 156940 w 4272315"/>
                <a:gd name="connsiteY1" fmla="*/ 3416535 h 6842688"/>
                <a:gd name="connsiteX2" fmla="*/ 4272315 w 4272315"/>
                <a:gd name="connsiteY2" fmla="*/ 0 h 6842688"/>
                <a:gd name="connsiteX0" fmla="*/ 420880 w 3491612"/>
                <a:gd name="connsiteY0" fmla="*/ 6842688 h 6842688"/>
                <a:gd name="connsiteX1" fmla="*/ 521761 w 3491612"/>
                <a:gd name="connsiteY1" fmla="*/ 3196869 h 6842688"/>
                <a:gd name="connsiteX2" fmla="*/ 3491612 w 3491612"/>
                <a:gd name="connsiteY2" fmla="*/ 0 h 6842688"/>
                <a:gd name="connsiteX0" fmla="*/ 383391 w 3454123"/>
                <a:gd name="connsiteY0" fmla="*/ 6842688 h 6842688"/>
                <a:gd name="connsiteX1" fmla="*/ 484272 w 3454123"/>
                <a:gd name="connsiteY1" fmla="*/ 3196869 h 6842688"/>
                <a:gd name="connsiteX2" fmla="*/ 3454123 w 3454123"/>
                <a:gd name="connsiteY2" fmla="*/ 0 h 6842688"/>
                <a:gd name="connsiteX0" fmla="*/ 294195 w 3364927"/>
                <a:gd name="connsiteY0" fmla="*/ 6842688 h 6842688"/>
                <a:gd name="connsiteX1" fmla="*/ 395076 w 3364927"/>
                <a:gd name="connsiteY1" fmla="*/ 3196869 h 6842688"/>
                <a:gd name="connsiteX2" fmla="*/ 3364927 w 3364927"/>
                <a:gd name="connsiteY2" fmla="*/ 0 h 6842688"/>
                <a:gd name="connsiteX0" fmla="*/ 313955 w 3384687"/>
                <a:gd name="connsiteY0" fmla="*/ 6842688 h 6842688"/>
                <a:gd name="connsiteX1" fmla="*/ 414836 w 3384687"/>
                <a:gd name="connsiteY1" fmla="*/ 3196869 h 6842688"/>
                <a:gd name="connsiteX2" fmla="*/ 3384687 w 3384687"/>
                <a:gd name="connsiteY2" fmla="*/ 0 h 6842688"/>
                <a:gd name="connsiteX0" fmla="*/ 319074 w 3389806"/>
                <a:gd name="connsiteY0" fmla="*/ 6842688 h 6842688"/>
                <a:gd name="connsiteX1" fmla="*/ 419955 w 3389806"/>
                <a:gd name="connsiteY1" fmla="*/ 3196869 h 6842688"/>
                <a:gd name="connsiteX2" fmla="*/ 3389806 w 3389806"/>
                <a:gd name="connsiteY2" fmla="*/ 0 h 6842688"/>
                <a:gd name="connsiteX0" fmla="*/ 319074 w 3389806"/>
                <a:gd name="connsiteY0" fmla="*/ 6842688 h 6842688"/>
                <a:gd name="connsiteX1" fmla="*/ 419955 w 3389806"/>
                <a:gd name="connsiteY1" fmla="*/ 3196869 h 6842688"/>
                <a:gd name="connsiteX2" fmla="*/ 3389806 w 3389806"/>
                <a:gd name="connsiteY2" fmla="*/ 0 h 6842688"/>
                <a:gd name="connsiteX0" fmla="*/ 334826 w 3405558"/>
                <a:gd name="connsiteY0" fmla="*/ 6842688 h 6842688"/>
                <a:gd name="connsiteX1" fmla="*/ 435707 w 3405558"/>
                <a:gd name="connsiteY1" fmla="*/ 3196869 h 6842688"/>
                <a:gd name="connsiteX2" fmla="*/ 3405558 w 3405558"/>
                <a:gd name="connsiteY2" fmla="*/ 0 h 6842688"/>
                <a:gd name="connsiteX0" fmla="*/ 334826 w 3405558"/>
                <a:gd name="connsiteY0" fmla="*/ 6842688 h 6842688"/>
                <a:gd name="connsiteX1" fmla="*/ 435707 w 3405558"/>
                <a:gd name="connsiteY1" fmla="*/ 3196869 h 6842688"/>
                <a:gd name="connsiteX2" fmla="*/ 3405558 w 3405558"/>
                <a:gd name="connsiteY2" fmla="*/ 0 h 6842688"/>
                <a:gd name="connsiteX0" fmla="*/ 334826 w 3405558"/>
                <a:gd name="connsiteY0" fmla="*/ 6842688 h 6842688"/>
                <a:gd name="connsiteX1" fmla="*/ 435707 w 3405558"/>
                <a:gd name="connsiteY1" fmla="*/ 3196869 h 6842688"/>
                <a:gd name="connsiteX2" fmla="*/ 3405558 w 3405558"/>
                <a:gd name="connsiteY2" fmla="*/ 0 h 6842688"/>
                <a:gd name="connsiteX0" fmla="*/ 342294 w 3413026"/>
                <a:gd name="connsiteY0" fmla="*/ 6842688 h 6842688"/>
                <a:gd name="connsiteX1" fmla="*/ 443175 w 3413026"/>
                <a:gd name="connsiteY1" fmla="*/ 3196869 h 6842688"/>
                <a:gd name="connsiteX2" fmla="*/ 3413026 w 3413026"/>
                <a:gd name="connsiteY2" fmla="*/ 0 h 6842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413026" h="6842688">
                  <a:moveTo>
                    <a:pt x="342294" y="6842688"/>
                  </a:moveTo>
                  <a:cubicBezTo>
                    <a:pt x="-163901" y="5710282"/>
                    <a:pt x="-90656" y="4481474"/>
                    <a:pt x="443175" y="3196869"/>
                  </a:cubicBezTo>
                  <a:cubicBezTo>
                    <a:pt x="977006" y="1912264"/>
                    <a:pt x="2180317" y="803543"/>
                    <a:pt x="3413026" y="0"/>
                  </a:cubicBezTo>
                </a:path>
              </a:pathLst>
            </a:custGeom>
            <a:noFill/>
            <a:ln w="6350"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351" noProof="0" dirty="0"/>
            </a:p>
          </p:txBody>
        </p: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dirty="0"/>
              <a:t>Cliquez et modifiez le titre</a:t>
            </a:r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0"/>
          </p:nvPr>
        </p:nvSpPr>
        <p:spPr bwMode="auto">
          <a:xfrm>
            <a:off x="5898599" y="1229183"/>
            <a:ext cx="2916868" cy="2057875"/>
          </a:xfrm>
          <a:custGeom>
            <a:avLst/>
            <a:gdLst>
              <a:gd name="connsiteX0" fmla="*/ 0 w 2871788"/>
              <a:gd name="connsiteY0" fmla="*/ 0 h 3617912"/>
              <a:gd name="connsiteX1" fmla="*/ 2871788 w 2871788"/>
              <a:gd name="connsiteY1" fmla="*/ 0 h 3617912"/>
              <a:gd name="connsiteX2" fmla="*/ 2871788 w 2871788"/>
              <a:gd name="connsiteY2" fmla="*/ 3617912 h 3617912"/>
              <a:gd name="connsiteX3" fmla="*/ 0 w 2871788"/>
              <a:gd name="connsiteY3" fmla="*/ 3617912 h 3617912"/>
              <a:gd name="connsiteX4" fmla="*/ 0 w 2871788"/>
              <a:gd name="connsiteY4" fmla="*/ 0 h 3617912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617912 h 3883583"/>
              <a:gd name="connsiteX4" fmla="*/ 0 w 2871788"/>
              <a:gd name="connsiteY4" fmla="*/ 0 h 3883583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716766 h 3883583"/>
              <a:gd name="connsiteX4" fmla="*/ 0 w 2871788"/>
              <a:gd name="connsiteY4" fmla="*/ 0 h 3883583"/>
              <a:gd name="connsiteX0" fmla="*/ 0 w 2871788"/>
              <a:gd name="connsiteY0" fmla="*/ 0 h 3930717"/>
              <a:gd name="connsiteX1" fmla="*/ 2871788 w 2871788"/>
              <a:gd name="connsiteY1" fmla="*/ 0 h 3930717"/>
              <a:gd name="connsiteX2" fmla="*/ 2871788 w 2871788"/>
              <a:gd name="connsiteY2" fmla="*/ 3930717 h 3930717"/>
              <a:gd name="connsiteX3" fmla="*/ 0 w 2871788"/>
              <a:gd name="connsiteY3" fmla="*/ 3716766 h 3930717"/>
              <a:gd name="connsiteX4" fmla="*/ 0 w 2871788"/>
              <a:gd name="connsiteY4" fmla="*/ 0 h 3930717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394341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394341 w 3104034"/>
              <a:gd name="connsiteY4" fmla="*/ 97081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64021 w 3124382"/>
              <a:gd name="connsiteY0" fmla="*/ 0 h 4009409"/>
              <a:gd name="connsiteX1" fmla="*/ 3124382 w 3124382"/>
              <a:gd name="connsiteY1" fmla="*/ 0 h 4009409"/>
              <a:gd name="connsiteX2" fmla="*/ 3124382 w 3124382"/>
              <a:gd name="connsiteY2" fmla="*/ 3827164 h 4009409"/>
              <a:gd name="connsiteX3" fmla="*/ 0 w 3124382"/>
              <a:gd name="connsiteY3" fmla="*/ 4009409 h 4009409"/>
              <a:gd name="connsiteX4" fmla="*/ 464021 w 3124382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29946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29946 w 3131164"/>
              <a:gd name="connsiteY4" fmla="*/ 0 h 4009409"/>
              <a:gd name="connsiteX0" fmla="*/ 9599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9599 w 3131164"/>
              <a:gd name="connsiteY4" fmla="*/ 0 h 4009409"/>
              <a:gd name="connsiteX0" fmla="*/ 399 w 3142312"/>
              <a:gd name="connsiteY0" fmla="*/ 0 h 4009409"/>
              <a:gd name="connsiteX1" fmla="*/ 3135530 w 3142312"/>
              <a:gd name="connsiteY1" fmla="*/ 0 h 4009409"/>
              <a:gd name="connsiteX2" fmla="*/ 3142312 w 3142312"/>
              <a:gd name="connsiteY2" fmla="*/ 4008382 h 4009409"/>
              <a:gd name="connsiteX3" fmla="*/ 11148 w 3142312"/>
              <a:gd name="connsiteY3" fmla="*/ 4009409 h 4009409"/>
              <a:gd name="connsiteX4" fmla="*/ 399 w 3142312"/>
              <a:gd name="connsiteY4" fmla="*/ 0 h 4009409"/>
              <a:gd name="connsiteX0" fmla="*/ 622 w 3135753"/>
              <a:gd name="connsiteY0" fmla="*/ 0 h 4009409"/>
              <a:gd name="connsiteX1" fmla="*/ 3128971 w 3135753"/>
              <a:gd name="connsiteY1" fmla="*/ 0 h 4009409"/>
              <a:gd name="connsiteX2" fmla="*/ 3135753 w 3135753"/>
              <a:gd name="connsiteY2" fmla="*/ 4008382 h 4009409"/>
              <a:gd name="connsiteX3" fmla="*/ 4589 w 3135753"/>
              <a:gd name="connsiteY3" fmla="*/ 4009409 h 4009409"/>
              <a:gd name="connsiteX4" fmla="*/ 622 w 3135753"/>
              <a:gd name="connsiteY4" fmla="*/ 0 h 4009409"/>
              <a:gd name="connsiteX0" fmla="*/ 0 w 3135131"/>
              <a:gd name="connsiteY0" fmla="*/ 0 h 4009409"/>
              <a:gd name="connsiteX1" fmla="*/ 3128349 w 3135131"/>
              <a:gd name="connsiteY1" fmla="*/ 0 h 4009409"/>
              <a:gd name="connsiteX2" fmla="*/ 3135131 w 3135131"/>
              <a:gd name="connsiteY2" fmla="*/ 4008382 h 4009409"/>
              <a:gd name="connsiteX3" fmla="*/ 3967 w 3135131"/>
              <a:gd name="connsiteY3" fmla="*/ 4009409 h 4009409"/>
              <a:gd name="connsiteX4" fmla="*/ 0 w 3135131"/>
              <a:gd name="connsiteY4" fmla="*/ 0 h 40094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35131" h="4009409">
                <a:moveTo>
                  <a:pt x="0" y="0"/>
                </a:moveTo>
                <a:lnTo>
                  <a:pt x="3128349" y="0"/>
                </a:lnTo>
                <a:cubicBezTo>
                  <a:pt x="3130610" y="1336127"/>
                  <a:pt x="3131740" y="2004191"/>
                  <a:pt x="3135131" y="4008382"/>
                </a:cubicBezTo>
                <a:lnTo>
                  <a:pt x="3967" y="4009409"/>
                </a:lnTo>
                <a:cubicBezTo>
                  <a:pt x="7167" y="2672939"/>
                  <a:pt x="1983" y="2004704"/>
                  <a:pt x="0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0" indent="0" algn="ctr">
              <a:buFontTx/>
              <a:buNone/>
              <a:defRPr sz="1600" b="0">
                <a:solidFill>
                  <a:schemeClr val="bg1"/>
                </a:solidFill>
              </a:defRPr>
            </a:lvl1pPr>
          </a:lstStyle>
          <a:p>
            <a:r>
              <a:rPr lang="fr-FR" noProof="0" dirty="0" smtClean="0"/>
              <a:t>Faire glisser l'image vers l'espace réservé ou cliquer sur l'icône pour l'ajouter</a:t>
            </a:r>
            <a:endParaRPr lang="fr-FR" noProof="0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1" hasCustomPrompt="1"/>
          </p:nvPr>
        </p:nvSpPr>
        <p:spPr>
          <a:xfrm>
            <a:off x="5898599" y="3396031"/>
            <a:ext cx="2916868" cy="64257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noProof="0" dirty="0"/>
              <a:t>Cliquez pour modifier les styles</a:t>
            </a:r>
            <a:br>
              <a:rPr lang="fr-FR" noProof="0" dirty="0"/>
            </a:br>
            <a:r>
              <a:rPr lang="fr-FR" noProof="0" dirty="0"/>
              <a:t>du texte du masque</a:t>
            </a:r>
          </a:p>
        </p:txBody>
      </p:sp>
      <p:sp>
        <p:nvSpPr>
          <p:cNvPr id="8" name="Espace réservé du texte 2"/>
          <p:cNvSpPr>
            <a:spLocks noGrp="1"/>
          </p:cNvSpPr>
          <p:nvPr>
            <p:ph idx="1"/>
          </p:nvPr>
        </p:nvSpPr>
        <p:spPr>
          <a:xfrm>
            <a:off x="179517" y="696544"/>
            <a:ext cx="5578623" cy="39344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r-FR" noProof="0" dirty="0"/>
              <a:t>Cliquez pour modifier les styles du texte du masque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</p:txBody>
      </p:sp>
      <p:pic>
        <p:nvPicPr>
          <p:cNvPr id="19" name="Image 1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9245" y="4664232"/>
            <a:ext cx="1643185" cy="365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067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3_Titre et contenu +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1"/>
          <p:cNvSpPr/>
          <p:nvPr userDrawn="1"/>
        </p:nvSpPr>
        <p:spPr bwMode="auto">
          <a:xfrm>
            <a:off x="5501412" y="-9405"/>
            <a:ext cx="3643416" cy="5159255"/>
          </a:xfrm>
          <a:custGeom>
            <a:avLst/>
            <a:gdLst>
              <a:gd name="connsiteX0" fmla="*/ 0 w 3657600"/>
              <a:gd name="connsiteY0" fmla="*/ 0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0 w 3657600"/>
              <a:gd name="connsiteY4" fmla="*/ 0 h 5143500"/>
              <a:gd name="connsiteX0" fmla="*/ 2114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2114550 w 3657600"/>
              <a:gd name="connsiteY4" fmla="*/ 9525 h 5143500"/>
              <a:gd name="connsiteX0" fmla="*/ 1733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1733550 w 3657600"/>
              <a:gd name="connsiteY4" fmla="*/ 9525 h 5143500"/>
              <a:gd name="connsiteX0" fmla="*/ 1600200 w 3524250"/>
              <a:gd name="connsiteY0" fmla="*/ 9525 h 5143500"/>
              <a:gd name="connsiteX1" fmla="*/ 3524250 w 3524250"/>
              <a:gd name="connsiteY1" fmla="*/ 0 h 5143500"/>
              <a:gd name="connsiteX2" fmla="*/ 3524250 w 3524250"/>
              <a:gd name="connsiteY2" fmla="*/ 5143500 h 5143500"/>
              <a:gd name="connsiteX3" fmla="*/ 0 w 3524250"/>
              <a:gd name="connsiteY3" fmla="*/ 5143500 h 5143500"/>
              <a:gd name="connsiteX4" fmla="*/ 1600200 w 3524250"/>
              <a:gd name="connsiteY4" fmla="*/ 9525 h 5143500"/>
              <a:gd name="connsiteX0" fmla="*/ 1687405 w 3611455"/>
              <a:gd name="connsiteY0" fmla="*/ 9525 h 5143500"/>
              <a:gd name="connsiteX1" fmla="*/ 3611455 w 3611455"/>
              <a:gd name="connsiteY1" fmla="*/ 0 h 5143500"/>
              <a:gd name="connsiteX2" fmla="*/ 3611455 w 3611455"/>
              <a:gd name="connsiteY2" fmla="*/ 5143500 h 5143500"/>
              <a:gd name="connsiteX3" fmla="*/ 87205 w 3611455"/>
              <a:gd name="connsiteY3" fmla="*/ 5143500 h 5143500"/>
              <a:gd name="connsiteX4" fmla="*/ 1687405 w 3611455"/>
              <a:gd name="connsiteY4" fmla="*/ 9525 h 5143500"/>
              <a:gd name="connsiteX0" fmla="*/ 1685374 w 3609424"/>
              <a:gd name="connsiteY0" fmla="*/ 9525 h 5143500"/>
              <a:gd name="connsiteX1" fmla="*/ 3609424 w 3609424"/>
              <a:gd name="connsiteY1" fmla="*/ 0 h 5143500"/>
              <a:gd name="connsiteX2" fmla="*/ 3609424 w 3609424"/>
              <a:gd name="connsiteY2" fmla="*/ 5143500 h 5143500"/>
              <a:gd name="connsiteX3" fmla="*/ 85174 w 3609424"/>
              <a:gd name="connsiteY3" fmla="*/ 5143500 h 5143500"/>
              <a:gd name="connsiteX4" fmla="*/ 1685374 w 3609424"/>
              <a:gd name="connsiteY4" fmla="*/ 9525 h 5143500"/>
              <a:gd name="connsiteX0" fmla="*/ 1671927 w 3595977"/>
              <a:gd name="connsiteY0" fmla="*/ 9525 h 5143500"/>
              <a:gd name="connsiteX1" fmla="*/ 3595977 w 3595977"/>
              <a:gd name="connsiteY1" fmla="*/ 0 h 5143500"/>
              <a:gd name="connsiteX2" fmla="*/ 3595977 w 3595977"/>
              <a:gd name="connsiteY2" fmla="*/ 5143500 h 5143500"/>
              <a:gd name="connsiteX3" fmla="*/ 71727 w 3595977"/>
              <a:gd name="connsiteY3" fmla="*/ 5143500 h 5143500"/>
              <a:gd name="connsiteX4" fmla="*/ 1671927 w 3595977"/>
              <a:gd name="connsiteY4" fmla="*/ 9525 h 5143500"/>
              <a:gd name="connsiteX0" fmla="*/ 1696573 w 3620623"/>
              <a:gd name="connsiteY0" fmla="*/ 9525 h 5143500"/>
              <a:gd name="connsiteX1" fmla="*/ 3620623 w 3620623"/>
              <a:gd name="connsiteY1" fmla="*/ 0 h 5143500"/>
              <a:gd name="connsiteX2" fmla="*/ 3620623 w 3620623"/>
              <a:gd name="connsiteY2" fmla="*/ 5143500 h 5143500"/>
              <a:gd name="connsiteX3" fmla="*/ 96373 w 3620623"/>
              <a:gd name="connsiteY3" fmla="*/ 5143500 h 5143500"/>
              <a:gd name="connsiteX4" fmla="*/ 1696573 w 3620623"/>
              <a:gd name="connsiteY4" fmla="*/ 9525 h 5143500"/>
              <a:gd name="connsiteX0" fmla="*/ 1714885 w 3638935"/>
              <a:gd name="connsiteY0" fmla="*/ 9525 h 5143500"/>
              <a:gd name="connsiteX1" fmla="*/ 3638935 w 3638935"/>
              <a:gd name="connsiteY1" fmla="*/ 0 h 5143500"/>
              <a:gd name="connsiteX2" fmla="*/ 3638935 w 3638935"/>
              <a:gd name="connsiteY2" fmla="*/ 5143500 h 5143500"/>
              <a:gd name="connsiteX3" fmla="*/ 114685 w 3638935"/>
              <a:gd name="connsiteY3" fmla="*/ 5143500 h 5143500"/>
              <a:gd name="connsiteX4" fmla="*/ 1714885 w 3638935"/>
              <a:gd name="connsiteY4" fmla="*/ 9525 h 5143500"/>
              <a:gd name="connsiteX0" fmla="*/ 1718138 w 3642188"/>
              <a:gd name="connsiteY0" fmla="*/ 9525 h 5143500"/>
              <a:gd name="connsiteX1" fmla="*/ 3642188 w 3642188"/>
              <a:gd name="connsiteY1" fmla="*/ 0 h 5143500"/>
              <a:gd name="connsiteX2" fmla="*/ 3642188 w 3642188"/>
              <a:gd name="connsiteY2" fmla="*/ 5143500 h 5143500"/>
              <a:gd name="connsiteX3" fmla="*/ 117938 w 3642188"/>
              <a:gd name="connsiteY3" fmla="*/ 5143500 h 5143500"/>
              <a:gd name="connsiteX4" fmla="*/ 1718138 w 3642188"/>
              <a:gd name="connsiteY4" fmla="*/ 9525 h 5143500"/>
              <a:gd name="connsiteX0" fmla="*/ 1729957 w 3654007"/>
              <a:gd name="connsiteY0" fmla="*/ 9525 h 5149850"/>
              <a:gd name="connsiteX1" fmla="*/ 3654007 w 3654007"/>
              <a:gd name="connsiteY1" fmla="*/ 0 h 5149850"/>
              <a:gd name="connsiteX2" fmla="*/ 3654007 w 3654007"/>
              <a:gd name="connsiteY2" fmla="*/ 5143500 h 5149850"/>
              <a:gd name="connsiteX3" fmla="*/ 117057 w 3654007"/>
              <a:gd name="connsiteY3" fmla="*/ 5149850 h 5149850"/>
              <a:gd name="connsiteX4" fmla="*/ 1729957 w 3654007"/>
              <a:gd name="connsiteY4" fmla="*/ 9525 h 5149850"/>
              <a:gd name="connsiteX0" fmla="*/ 1652638 w 3576688"/>
              <a:gd name="connsiteY0" fmla="*/ 9525 h 5149850"/>
              <a:gd name="connsiteX1" fmla="*/ 3576688 w 3576688"/>
              <a:gd name="connsiteY1" fmla="*/ 0 h 5149850"/>
              <a:gd name="connsiteX2" fmla="*/ 3576688 w 3576688"/>
              <a:gd name="connsiteY2" fmla="*/ 5143500 h 5149850"/>
              <a:gd name="connsiteX3" fmla="*/ 39738 w 3576688"/>
              <a:gd name="connsiteY3" fmla="*/ 5149850 h 5149850"/>
              <a:gd name="connsiteX4" fmla="*/ 1652638 w 3576688"/>
              <a:gd name="connsiteY4" fmla="*/ 9525 h 5149850"/>
              <a:gd name="connsiteX0" fmla="*/ 1715094 w 3639144"/>
              <a:gd name="connsiteY0" fmla="*/ 9525 h 5149850"/>
              <a:gd name="connsiteX1" fmla="*/ 3639144 w 3639144"/>
              <a:gd name="connsiteY1" fmla="*/ 0 h 5149850"/>
              <a:gd name="connsiteX2" fmla="*/ 3639144 w 3639144"/>
              <a:gd name="connsiteY2" fmla="*/ 5143500 h 5149850"/>
              <a:gd name="connsiteX3" fmla="*/ 102194 w 3639144"/>
              <a:gd name="connsiteY3" fmla="*/ 5149850 h 5149850"/>
              <a:gd name="connsiteX4" fmla="*/ 1715094 w 3639144"/>
              <a:gd name="connsiteY4" fmla="*/ 9525 h 5149850"/>
              <a:gd name="connsiteX0" fmla="*/ 1709147 w 3639547"/>
              <a:gd name="connsiteY0" fmla="*/ 0 h 5165725"/>
              <a:gd name="connsiteX1" fmla="*/ 3639547 w 3639547"/>
              <a:gd name="connsiteY1" fmla="*/ 15875 h 5165725"/>
              <a:gd name="connsiteX2" fmla="*/ 3639547 w 3639547"/>
              <a:gd name="connsiteY2" fmla="*/ 5159375 h 5165725"/>
              <a:gd name="connsiteX3" fmla="*/ 102597 w 3639547"/>
              <a:gd name="connsiteY3" fmla="*/ 5165725 h 5165725"/>
              <a:gd name="connsiteX4" fmla="*/ 1709147 w 3639547"/>
              <a:gd name="connsiteY4" fmla="*/ 0 h 5165725"/>
              <a:gd name="connsiteX0" fmla="*/ 1701671 w 3632071"/>
              <a:gd name="connsiteY0" fmla="*/ 0 h 5165725"/>
              <a:gd name="connsiteX1" fmla="*/ 3632071 w 3632071"/>
              <a:gd name="connsiteY1" fmla="*/ 15875 h 5165725"/>
              <a:gd name="connsiteX2" fmla="*/ 3632071 w 3632071"/>
              <a:gd name="connsiteY2" fmla="*/ 5159375 h 5165725"/>
              <a:gd name="connsiteX3" fmla="*/ 95121 w 3632071"/>
              <a:gd name="connsiteY3" fmla="*/ 5165725 h 5165725"/>
              <a:gd name="connsiteX4" fmla="*/ 1701671 w 3632071"/>
              <a:gd name="connsiteY4" fmla="*/ 0 h 5165725"/>
              <a:gd name="connsiteX0" fmla="*/ 1705460 w 3635860"/>
              <a:gd name="connsiteY0" fmla="*/ 0 h 5165725"/>
              <a:gd name="connsiteX1" fmla="*/ 3635860 w 3635860"/>
              <a:gd name="connsiteY1" fmla="*/ 15875 h 5165725"/>
              <a:gd name="connsiteX2" fmla="*/ 3635860 w 3635860"/>
              <a:gd name="connsiteY2" fmla="*/ 5159375 h 5165725"/>
              <a:gd name="connsiteX3" fmla="*/ 98910 w 3635860"/>
              <a:gd name="connsiteY3" fmla="*/ 5165725 h 5165725"/>
              <a:gd name="connsiteX4" fmla="*/ 1705460 w 3635860"/>
              <a:gd name="connsiteY4" fmla="*/ 0 h 5165725"/>
              <a:gd name="connsiteX0" fmla="*/ 1711650 w 3642050"/>
              <a:gd name="connsiteY0" fmla="*/ 0 h 5165725"/>
              <a:gd name="connsiteX1" fmla="*/ 3642050 w 3642050"/>
              <a:gd name="connsiteY1" fmla="*/ 15875 h 5165725"/>
              <a:gd name="connsiteX2" fmla="*/ 3642050 w 3642050"/>
              <a:gd name="connsiteY2" fmla="*/ 5159375 h 5165725"/>
              <a:gd name="connsiteX3" fmla="*/ 105100 w 3642050"/>
              <a:gd name="connsiteY3" fmla="*/ 5165725 h 5165725"/>
              <a:gd name="connsiteX4" fmla="*/ 1711650 w 3642050"/>
              <a:gd name="connsiteY4" fmla="*/ 0 h 5165725"/>
              <a:gd name="connsiteX0" fmla="*/ 1703561 w 3642587"/>
              <a:gd name="connsiteY0" fmla="*/ 0 h 5159255"/>
              <a:gd name="connsiteX1" fmla="*/ 3642587 w 3642587"/>
              <a:gd name="connsiteY1" fmla="*/ 9405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2587"/>
              <a:gd name="connsiteY0" fmla="*/ 0 h 5159255"/>
              <a:gd name="connsiteX1" fmla="*/ 3633961 w 3642587"/>
              <a:gd name="connsiteY1" fmla="*/ 2936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3416"/>
              <a:gd name="connsiteY0" fmla="*/ 0 h 5159255"/>
              <a:gd name="connsiteX1" fmla="*/ 3642587 w 3643416"/>
              <a:gd name="connsiteY1" fmla="*/ 2936 h 5159255"/>
              <a:gd name="connsiteX2" fmla="*/ 3642587 w 3643416"/>
              <a:gd name="connsiteY2" fmla="*/ 5152905 h 5159255"/>
              <a:gd name="connsiteX3" fmla="*/ 105637 w 3643416"/>
              <a:gd name="connsiteY3" fmla="*/ 5159255 h 5159255"/>
              <a:gd name="connsiteX4" fmla="*/ 1703561 w 3643416"/>
              <a:gd name="connsiteY4" fmla="*/ 0 h 5159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3416" h="5159255">
                <a:moveTo>
                  <a:pt x="1703561" y="0"/>
                </a:moveTo>
                <a:lnTo>
                  <a:pt x="3642587" y="2936"/>
                </a:lnTo>
                <a:cubicBezTo>
                  <a:pt x="3645462" y="1719592"/>
                  <a:pt x="3639712" y="3436249"/>
                  <a:pt x="3642587" y="5152905"/>
                </a:cubicBezTo>
                <a:lnTo>
                  <a:pt x="105637" y="5159255"/>
                </a:lnTo>
                <a:cubicBezTo>
                  <a:pt x="-373788" y="2698630"/>
                  <a:pt x="887586" y="796925"/>
                  <a:pt x="1703561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68580" tIns="34291" rIns="68580" bIns="34291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fr-FR" sz="1351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dirty="0"/>
              <a:t>Cliquez et modifiez le titre</a:t>
            </a:r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0"/>
          </p:nvPr>
        </p:nvSpPr>
        <p:spPr bwMode="auto">
          <a:xfrm>
            <a:off x="6227133" y="1439422"/>
            <a:ext cx="2916868" cy="2057875"/>
          </a:xfrm>
          <a:custGeom>
            <a:avLst/>
            <a:gdLst>
              <a:gd name="connsiteX0" fmla="*/ 0 w 2871788"/>
              <a:gd name="connsiteY0" fmla="*/ 0 h 3617912"/>
              <a:gd name="connsiteX1" fmla="*/ 2871788 w 2871788"/>
              <a:gd name="connsiteY1" fmla="*/ 0 h 3617912"/>
              <a:gd name="connsiteX2" fmla="*/ 2871788 w 2871788"/>
              <a:gd name="connsiteY2" fmla="*/ 3617912 h 3617912"/>
              <a:gd name="connsiteX3" fmla="*/ 0 w 2871788"/>
              <a:gd name="connsiteY3" fmla="*/ 3617912 h 3617912"/>
              <a:gd name="connsiteX4" fmla="*/ 0 w 2871788"/>
              <a:gd name="connsiteY4" fmla="*/ 0 h 3617912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617912 h 3883583"/>
              <a:gd name="connsiteX4" fmla="*/ 0 w 2871788"/>
              <a:gd name="connsiteY4" fmla="*/ 0 h 3883583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716766 h 3883583"/>
              <a:gd name="connsiteX4" fmla="*/ 0 w 2871788"/>
              <a:gd name="connsiteY4" fmla="*/ 0 h 3883583"/>
              <a:gd name="connsiteX0" fmla="*/ 0 w 2871788"/>
              <a:gd name="connsiteY0" fmla="*/ 0 h 3930717"/>
              <a:gd name="connsiteX1" fmla="*/ 2871788 w 2871788"/>
              <a:gd name="connsiteY1" fmla="*/ 0 h 3930717"/>
              <a:gd name="connsiteX2" fmla="*/ 2871788 w 2871788"/>
              <a:gd name="connsiteY2" fmla="*/ 3930717 h 3930717"/>
              <a:gd name="connsiteX3" fmla="*/ 0 w 2871788"/>
              <a:gd name="connsiteY3" fmla="*/ 3716766 h 3930717"/>
              <a:gd name="connsiteX4" fmla="*/ 0 w 2871788"/>
              <a:gd name="connsiteY4" fmla="*/ 0 h 3930717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394341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394341 w 3104034"/>
              <a:gd name="connsiteY4" fmla="*/ 97081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64021 w 3124382"/>
              <a:gd name="connsiteY0" fmla="*/ 0 h 4009409"/>
              <a:gd name="connsiteX1" fmla="*/ 3124382 w 3124382"/>
              <a:gd name="connsiteY1" fmla="*/ 0 h 4009409"/>
              <a:gd name="connsiteX2" fmla="*/ 3124382 w 3124382"/>
              <a:gd name="connsiteY2" fmla="*/ 3827164 h 4009409"/>
              <a:gd name="connsiteX3" fmla="*/ 0 w 3124382"/>
              <a:gd name="connsiteY3" fmla="*/ 4009409 h 4009409"/>
              <a:gd name="connsiteX4" fmla="*/ 464021 w 3124382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29946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29946 w 3131164"/>
              <a:gd name="connsiteY4" fmla="*/ 0 h 4009409"/>
              <a:gd name="connsiteX0" fmla="*/ 9599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9599 w 3131164"/>
              <a:gd name="connsiteY4" fmla="*/ 0 h 4009409"/>
              <a:gd name="connsiteX0" fmla="*/ 399 w 3142312"/>
              <a:gd name="connsiteY0" fmla="*/ 0 h 4009409"/>
              <a:gd name="connsiteX1" fmla="*/ 3135530 w 3142312"/>
              <a:gd name="connsiteY1" fmla="*/ 0 h 4009409"/>
              <a:gd name="connsiteX2" fmla="*/ 3142312 w 3142312"/>
              <a:gd name="connsiteY2" fmla="*/ 4008382 h 4009409"/>
              <a:gd name="connsiteX3" fmla="*/ 11148 w 3142312"/>
              <a:gd name="connsiteY3" fmla="*/ 4009409 h 4009409"/>
              <a:gd name="connsiteX4" fmla="*/ 399 w 3142312"/>
              <a:gd name="connsiteY4" fmla="*/ 0 h 4009409"/>
              <a:gd name="connsiteX0" fmla="*/ 622 w 3135753"/>
              <a:gd name="connsiteY0" fmla="*/ 0 h 4009409"/>
              <a:gd name="connsiteX1" fmla="*/ 3128971 w 3135753"/>
              <a:gd name="connsiteY1" fmla="*/ 0 h 4009409"/>
              <a:gd name="connsiteX2" fmla="*/ 3135753 w 3135753"/>
              <a:gd name="connsiteY2" fmla="*/ 4008382 h 4009409"/>
              <a:gd name="connsiteX3" fmla="*/ 4589 w 3135753"/>
              <a:gd name="connsiteY3" fmla="*/ 4009409 h 4009409"/>
              <a:gd name="connsiteX4" fmla="*/ 622 w 3135753"/>
              <a:gd name="connsiteY4" fmla="*/ 0 h 4009409"/>
              <a:gd name="connsiteX0" fmla="*/ 0 w 3135131"/>
              <a:gd name="connsiteY0" fmla="*/ 0 h 4009409"/>
              <a:gd name="connsiteX1" fmla="*/ 3128349 w 3135131"/>
              <a:gd name="connsiteY1" fmla="*/ 0 h 4009409"/>
              <a:gd name="connsiteX2" fmla="*/ 3135131 w 3135131"/>
              <a:gd name="connsiteY2" fmla="*/ 4008382 h 4009409"/>
              <a:gd name="connsiteX3" fmla="*/ 3967 w 3135131"/>
              <a:gd name="connsiteY3" fmla="*/ 4009409 h 4009409"/>
              <a:gd name="connsiteX4" fmla="*/ 0 w 3135131"/>
              <a:gd name="connsiteY4" fmla="*/ 0 h 40094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35131" h="4009409">
                <a:moveTo>
                  <a:pt x="0" y="0"/>
                </a:moveTo>
                <a:lnTo>
                  <a:pt x="3128349" y="0"/>
                </a:lnTo>
                <a:cubicBezTo>
                  <a:pt x="3130610" y="1336127"/>
                  <a:pt x="3131740" y="2004191"/>
                  <a:pt x="3135131" y="4008382"/>
                </a:cubicBezTo>
                <a:lnTo>
                  <a:pt x="3967" y="4009409"/>
                </a:lnTo>
                <a:cubicBezTo>
                  <a:pt x="7167" y="2672939"/>
                  <a:pt x="1983" y="2004704"/>
                  <a:pt x="0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0" indent="0" algn="ctr">
              <a:buFontTx/>
              <a:buNone/>
              <a:defRPr sz="1600" b="0">
                <a:solidFill>
                  <a:schemeClr val="bg1"/>
                </a:solidFill>
              </a:defRPr>
            </a:lvl1pPr>
          </a:lstStyle>
          <a:p>
            <a:r>
              <a:rPr lang="fr-FR" noProof="0" dirty="0" smtClean="0"/>
              <a:t>Faire glisser l'image vers l'espace réservé ou cliquer sur l'icône pour l'ajouter</a:t>
            </a:r>
            <a:endParaRPr lang="fr-FR" noProof="0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1" hasCustomPrompt="1"/>
          </p:nvPr>
        </p:nvSpPr>
        <p:spPr>
          <a:xfrm>
            <a:off x="6227133" y="3554188"/>
            <a:ext cx="2916868" cy="699159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noProof="0" dirty="0"/>
              <a:t>Cliquez pour modifier les styles</a:t>
            </a:r>
            <a:br>
              <a:rPr lang="fr-FR" noProof="0" dirty="0"/>
            </a:br>
            <a:r>
              <a:rPr lang="fr-FR" noProof="0" dirty="0"/>
              <a:t>du texte du masque</a:t>
            </a:r>
          </a:p>
        </p:txBody>
      </p:sp>
      <p:sp>
        <p:nvSpPr>
          <p:cNvPr id="8" name="Espace réservé du texte 2"/>
          <p:cNvSpPr>
            <a:spLocks noGrp="1"/>
          </p:cNvSpPr>
          <p:nvPr>
            <p:ph idx="1"/>
          </p:nvPr>
        </p:nvSpPr>
        <p:spPr>
          <a:xfrm>
            <a:off x="179517" y="696544"/>
            <a:ext cx="5578623" cy="39344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r-FR" noProof="0" dirty="0"/>
              <a:t>Cliquez pour modifier les styles du texte du masque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</p:txBody>
      </p:sp>
      <p:grpSp>
        <p:nvGrpSpPr>
          <p:cNvPr id="28" name="Grouper 27"/>
          <p:cNvGrpSpPr/>
          <p:nvPr userDrawn="1"/>
        </p:nvGrpSpPr>
        <p:grpSpPr>
          <a:xfrm>
            <a:off x="5021582" y="-20538"/>
            <a:ext cx="1875985" cy="5164038"/>
            <a:chOff x="5021580" y="4728"/>
            <a:chExt cx="1875985" cy="6853272"/>
          </a:xfrm>
        </p:grpSpPr>
        <p:sp>
          <p:nvSpPr>
            <p:cNvPr id="29" name="Forme libre 28"/>
            <p:cNvSpPr/>
            <p:nvPr userDrawn="1"/>
          </p:nvSpPr>
          <p:spPr>
            <a:xfrm>
              <a:off x="5021580" y="4728"/>
              <a:ext cx="747600" cy="6853272"/>
            </a:xfrm>
            <a:custGeom>
              <a:avLst/>
              <a:gdLst>
                <a:gd name="connsiteX0" fmla="*/ 751243 w 1897137"/>
                <a:gd name="connsiteY0" fmla="*/ 6852213 h 6852213"/>
                <a:gd name="connsiteX1" fmla="*/ 45187 w 1897137"/>
                <a:gd name="connsiteY1" fmla="*/ 3252486 h 6852213"/>
                <a:gd name="connsiteX2" fmla="*/ 1897137 w 1897137"/>
                <a:gd name="connsiteY2" fmla="*/ 0 h 6852213"/>
                <a:gd name="connsiteX0" fmla="*/ 1271740 w 1859234"/>
                <a:gd name="connsiteY0" fmla="*/ 6833163 h 6833163"/>
                <a:gd name="connsiteX1" fmla="*/ 7284 w 1859234"/>
                <a:gd name="connsiteY1" fmla="*/ 3252486 h 6833163"/>
                <a:gd name="connsiteX2" fmla="*/ 1859234 w 1859234"/>
                <a:gd name="connsiteY2" fmla="*/ 0 h 6833163"/>
                <a:gd name="connsiteX0" fmla="*/ 1273830 w 1861324"/>
                <a:gd name="connsiteY0" fmla="*/ 6833163 h 6833163"/>
                <a:gd name="connsiteX1" fmla="*/ 9374 w 1861324"/>
                <a:gd name="connsiteY1" fmla="*/ 3252486 h 6833163"/>
                <a:gd name="connsiteX2" fmla="*/ 1861324 w 1861324"/>
                <a:gd name="connsiteY2" fmla="*/ 0 h 6833163"/>
                <a:gd name="connsiteX0" fmla="*/ 1143473 w 1730967"/>
                <a:gd name="connsiteY0" fmla="*/ 6833163 h 6833163"/>
                <a:gd name="connsiteX1" fmla="*/ 11270 w 1730967"/>
                <a:gd name="connsiteY1" fmla="*/ 3255661 h 6833163"/>
                <a:gd name="connsiteX2" fmla="*/ 1730967 w 1730967"/>
                <a:gd name="connsiteY2" fmla="*/ 0 h 6833163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54300 w 1722615"/>
                <a:gd name="connsiteY0" fmla="*/ 6842688 h 6842688"/>
                <a:gd name="connsiteX1" fmla="*/ 9657 w 1722615"/>
                <a:gd name="connsiteY1" fmla="*/ 3416535 h 6842688"/>
                <a:gd name="connsiteX2" fmla="*/ 1722615 w 1722615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30041" h="6842688">
                  <a:moveTo>
                    <a:pt x="1061726" y="6842688"/>
                  </a:moveTo>
                  <a:cubicBezTo>
                    <a:pt x="348702" y="5778927"/>
                    <a:pt x="-94305" y="4695719"/>
                    <a:pt x="17083" y="3416535"/>
                  </a:cubicBezTo>
                  <a:cubicBezTo>
                    <a:pt x="128471" y="2137351"/>
                    <a:pt x="944138" y="717949"/>
                    <a:pt x="1730041" y="0"/>
                  </a:cubicBezTo>
                </a:path>
              </a:pathLst>
            </a:custGeom>
            <a:noFill/>
            <a:ln w="6350">
              <a:solidFill>
                <a:schemeClr val="bg1">
                  <a:lumMod val="8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351" noProof="0" dirty="0"/>
            </a:p>
          </p:txBody>
        </p:sp>
        <p:sp>
          <p:nvSpPr>
            <p:cNvPr id="30" name="Forme libre 29"/>
            <p:cNvSpPr/>
            <p:nvPr userDrawn="1"/>
          </p:nvSpPr>
          <p:spPr>
            <a:xfrm>
              <a:off x="5422699" y="4728"/>
              <a:ext cx="1474866" cy="6853272"/>
            </a:xfrm>
            <a:custGeom>
              <a:avLst/>
              <a:gdLst>
                <a:gd name="connsiteX0" fmla="*/ 751243 w 1897137"/>
                <a:gd name="connsiteY0" fmla="*/ 6852213 h 6852213"/>
                <a:gd name="connsiteX1" fmla="*/ 45187 w 1897137"/>
                <a:gd name="connsiteY1" fmla="*/ 3252486 h 6852213"/>
                <a:gd name="connsiteX2" fmla="*/ 1897137 w 1897137"/>
                <a:gd name="connsiteY2" fmla="*/ 0 h 6852213"/>
                <a:gd name="connsiteX0" fmla="*/ 1271740 w 1859234"/>
                <a:gd name="connsiteY0" fmla="*/ 6833163 h 6833163"/>
                <a:gd name="connsiteX1" fmla="*/ 7284 w 1859234"/>
                <a:gd name="connsiteY1" fmla="*/ 3252486 h 6833163"/>
                <a:gd name="connsiteX2" fmla="*/ 1859234 w 1859234"/>
                <a:gd name="connsiteY2" fmla="*/ 0 h 6833163"/>
                <a:gd name="connsiteX0" fmla="*/ 1273830 w 1861324"/>
                <a:gd name="connsiteY0" fmla="*/ 6833163 h 6833163"/>
                <a:gd name="connsiteX1" fmla="*/ 9374 w 1861324"/>
                <a:gd name="connsiteY1" fmla="*/ 3252486 h 6833163"/>
                <a:gd name="connsiteX2" fmla="*/ 1861324 w 1861324"/>
                <a:gd name="connsiteY2" fmla="*/ 0 h 6833163"/>
                <a:gd name="connsiteX0" fmla="*/ 1143473 w 1730967"/>
                <a:gd name="connsiteY0" fmla="*/ 6833163 h 6833163"/>
                <a:gd name="connsiteX1" fmla="*/ 11270 w 1730967"/>
                <a:gd name="connsiteY1" fmla="*/ 3255661 h 6833163"/>
                <a:gd name="connsiteX2" fmla="*/ 1730967 w 1730967"/>
                <a:gd name="connsiteY2" fmla="*/ 0 h 6833163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54300 w 1722615"/>
                <a:gd name="connsiteY0" fmla="*/ 6842688 h 6842688"/>
                <a:gd name="connsiteX1" fmla="*/ 9657 w 1722615"/>
                <a:gd name="connsiteY1" fmla="*/ 3416535 h 6842688"/>
                <a:gd name="connsiteX2" fmla="*/ 1722615 w 1722615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201583 w 4272315"/>
                <a:gd name="connsiteY0" fmla="*/ 6842688 h 6842688"/>
                <a:gd name="connsiteX1" fmla="*/ 156940 w 4272315"/>
                <a:gd name="connsiteY1" fmla="*/ 3416535 h 6842688"/>
                <a:gd name="connsiteX2" fmla="*/ 4272315 w 4272315"/>
                <a:gd name="connsiteY2" fmla="*/ 0 h 6842688"/>
                <a:gd name="connsiteX0" fmla="*/ 420880 w 3491612"/>
                <a:gd name="connsiteY0" fmla="*/ 6842688 h 6842688"/>
                <a:gd name="connsiteX1" fmla="*/ 521761 w 3491612"/>
                <a:gd name="connsiteY1" fmla="*/ 3196869 h 6842688"/>
                <a:gd name="connsiteX2" fmla="*/ 3491612 w 3491612"/>
                <a:gd name="connsiteY2" fmla="*/ 0 h 6842688"/>
                <a:gd name="connsiteX0" fmla="*/ 383391 w 3454123"/>
                <a:gd name="connsiteY0" fmla="*/ 6842688 h 6842688"/>
                <a:gd name="connsiteX1" fmla="*/ 484272 w 3454123"/>
                <a:gd name="connsiteY1" fmla="*/ 3196869 h 6842688"/>
                <a:gd name="connsiteX2" fmla="*/ 3454123 w 3454123"/>
                <a:gd name="connsiteY2" fmla="*/ 0 h 6842688"/>
                <a:gd name="connsiteX0" fmla="*/ 294195 w 3364927"/>
                <a:gd name="connsiteY0" fmla="*/ 6842688 h 6842688"/>
                <a:gd name="connsiteX1" fmla="*/ 395076 w 3364927"/>
                <a:gd name="connsiteY1" fmla="*/ 3196869 h 6842688"/>
                <a:gd name="connsiteX2" fmla="*/ 3364927 w 3364927"/>
                <a:gd name="connsiteY2" fmla="*/ 0 h 6842688"/>
                <a:gd name="connsiteX0" fmla="*/ 313955 w 3384687"/>
                <a:gd name="connsiteY0" fmla="*/ 6842688 h 6842688"/>
                <a:gd name="connsiteX1" fmla="*/ 414836 w 3384687"/>
                <a:gd name="connsiteY1" fmla="*/ 3196869 h 6842688"/>
                <a:gd name="connsiteX2" fmla="*/ 3384687 w 3384687"/>
                <a:gd name="connsiteY2" fmla="*/ 0 h 6842688"/>
                <a:gd name="connsiteX0" fmla="*/ 319074 w 3389806"/>
                <a:gd name="connsiteY0" fmla="*/ 6842688 h 6842688"/>
                <a:gd name="connsiteX1" fmla="*/ 419955 w 3389806"/>
                <a:gd name="connsiteY1" fmla="*/ 3196869 h 6842688"/>
                <a:gd name="connsiteX2" fmla="*/ 3389806 w 3389806"/>
                <a:gd name="connsiteY2" fmla="*/ 0 h 6842688"/>
                <a:gd name="connsiteX0" fmla="*/ 319074 w 3389806"/>
                <a:gd name="connsiteY0" fmla="*/ 6842688 h 6842688"/>
                <a:gd name="connsiteX1" fmla="*/ 419955 w 3389806"/>
                <a:gd name="connsiteY1" fmla="*/ 3196869 h 6842688"/>
                <a:gd name="connsiteX2" fmla="*/ 3389806 w 3389806"/>
                <a:gd name="connsiteY2" fmla="*/ 0 h 6842688"/>
                <a:gd name="connsiteX0" fmla="*/ 334826 w 3405558"/>
                <a:gd name="connsiteY0" fmla="*/ 6842688 h 6842688"/>
                <a:gd name="connsiteX1" fmla="*/ 435707 w 3405558"/>
                <a:gd name="connsiteY1" fmla="*/ 3196869 h 6842688"/>
                <a:gd name="connsiteX2" fmla="*/ 3405558 w 3405558"/>
                <a:gd name="connsiteY2" fmla="*/ 0 h 6842688"/>
                <a:gd name="connsiteX0" fmla="*/ 334826 w 3405558"/>
                <a:gd name="connsiteY0" fmla="*/ 6842688 h 6842688"/>
                <a:gd name="connsiteX1" fmla="*/ 435707 w 3405558"/>
                <a:gd name="connsiteY1" fmla="*/ 3196869 h 6842688"/>
                <a:gd name="connsiteX2" fmla="*/ 3405558 w 3405558"/>
                <a:gd name="connsiteY2" fmla="*/ 0 h 6842688"/>
                <a:gd name="connsiteX0" fmla="*/ 334826 w 3405558"/>
                <a:gd name="connsiteY0" fmla="*/ 6842688 h 6842688"/>
                <a:gd name="connsiteX1" fmla="*/ 435707 w 3405558"/>
                <a:gd name="connsiteY1" fmla="*/ 3196869 h 6842688"/>
                <a:gd name="connsiteX2" fmla="*/ 3405558 w 3405558"/>
                <a:gd name="connsiteY2" fmla="*/ 0 h 6842688"/>
                <a:gd name="connsiteX0" fmla="*/ 342294 w 3413026"/>
                <a:gd name="connsiteY0" fmla="*/ 6842688 h 6842688"/>
                <a:gd name="connsiteX1" fmla="*/ 443175 w 3413026"/>
                <a:gd name="connsiteY1" fmla="*/ 3196869 h 6842688"/>
                <a:gd name="connsiteX2" fmla="*/ 3413026 w 3413026"/>
                <a:gd name="connsiteY2" fmla="*/ 0 h 6842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413026" h="6842688">
                  <a:moveTo>
                    <a:pt x="342294" y="6842688"/>
                  </a:moveTo>
                  <a:cubicBezTo>
                    <a:pt x="-163901" y="5710282"/>
                    <a:pt x="-90656" y="4481474"/>
                    <a:pt x="443175" y="3196869"/>
                  </a:cubicBezTo>
                  <a:cubicBezTo>
                    <a:pt x="977006" y="1912264"/>
                    <a:pt x="2180317" y="803543"/>
                    <a:pt x="3413026" y="0"/>
                  </a:cubicBezTo>
                </a:path>
              </a:pathLst>
            </a:custGeom>
            <a:noFill/>
            <a:ln w="6350"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351" noProof="0" dirty="0"/>
            </a:p>
          </p:txBody>
        </p:sp>
      </p:grpSp>
      <p:pic>
        <p:nvPicPr>
          <p:cNvPr id="19" name="Image 1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9245" y="4664232"/>
            <a:ext cx="1643185" cy="365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60041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4_Titre et contenu +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1"/>
          <p:cNvSpPr/>
          <p:nvPr userDrawn="1"/>
        </p:nvSpPr>
        <p:spPr bwMode="auto">
          <a:xfrm>
            <a:off x="5501412" y="-9405"/>
            <a:ext cx="3643416" cy="5159255"/>
          </a:xfrm>
          <a:custGeom>
            <a:avLst/>
            <a:gdLst>
              <a:gd name="connsiteX0" fmla="*/ 0 w 3657600"/>
              <a:gd name="connsiteY0" fmla="*/ 0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0 w 3657600"/>
              <a:gd name="connsiteY4" fmla="*/ 0 h 5143500"/>
              <a:gd name="connsiteX0" fmla="*/ 2114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2114550 w 3657600"/>
              <a:gd name="connsiteY4" fmla="*/ 9525 h 5143500"/>
              <a:gd name="connsiteX0" fmla="*/ 1733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1733550 w 3657600"/>
              <a:gd name="connsiteY4" fmla="*/ 9525 h 5143500"/>
              <a:gd name="connsiteX0" fmla="*/ 1600200 w 3524250"/>
              <a:gd name="connsiteY0" fmla="*/ 9525 h 5143500"/>
              <a:gd name="connsiteX1" fmla="*/ 3524250 w 3524250"/>
              <a:gd name="connsiteY1" fmla="*/ 0 h 5143500"/>
              <a:gd name="connsiteX2" fmla="*/ 3524250 w 3524250"/>
              <a:gd name="connsiteY2" fmla="*/ 5143500 h 5143500"/>
              <a:gd name="connsiteX3" fmla="*/ 0 w 3524250"/>
              <a:gd name="connsiteY3" fmla="*/ 5143500 h 5143500"/>
              <a:gd name="connsiteX4" fmla="*/ 1600200 w 3524250"/>
              <a:gd name="connsiteY4" fmla="*/ 9525 h 5143500"/>
              <a:gd name="connsiteX0" fmla="*/ 1687405 w 3611455"/>
              <a:gd name="connsiteY0" fmla="*/ 9525 h 5143500"/>
              <a:gd name="connsiteX1" fmla="*/ 3611455 w 3611455"/>
              <a:gd name="connsiteY1" fmla="*/ 0 h 5143500"/>
              <a:gd name="connsiteX2" fmla="*/ 3611455 w 3611455"/>
              <a:gd name="connsiteY2" fmla="*/ 5143500 h 5143500"/>
              <a:gd name="connsiteX3" fmla="*/ 87205 w 3611455"/>
              <a:gd name="connsiteY3" fmla="*/ 5143500 h 5143500"/>
              <a:gd name="connsiteX4" fmla="*/ 1687405 w 3611455"/>
              <a:gd name="connsiteY4" fmla="*/ 9525 h 5143500"/>
              <a:gd name="connsiteX0" fmla="*/ 1685374 w 3609424"/>
              <a:gd name="connsiteY0" fmla="*/ 9525 h 5143500"/>
              <a:gd name="connsiteX1" fmla="*/ 3609424 w 3609424"/>
              <a:gd name="connsiteY1" fmla="*/ 0 h 5143500"/>
              <a:gd name="connsiteX2" fmla="*/ 3609424 w 3609424"/>
              <a:gd name="connsiteY2" fmla="*/ 5143500 h 5143500"/>
              <a:gd name="connsiteX3" fmla="*/ 85174 w 3609424"/>
              <a:gd name="connsiteY3" fmla="*/ 5143500 h 5143500"/>
              <a:gd name="connsiteX4" fmla="*/ 1685374 w 3609424"/>
              <a:gd name="connsiteY4" fmla="*/ 9525 h 5143500"/>
              <a:gd name="connsiteX0" fmla="*/ 1671927 w 3595977"/>
              <a:gd name="connsiteY0" fmla="*/ 9525 h 5143500"/>
              <a:gd name="connsiteX1" fmla="*/ 3595977 w 3595977"/>
              <a:gd name="connsiteY1" fmla="*/ 0 h 5143500"/>
              <a:gd name="connsiteX2" fmla="*/ 3595977 w 3595977"/>
              <a:gd name="connsiteY2" fmla="*/ 5143500 h 5143500"/>
              <a:gd name="connsiteX3" fmla="*/ 71727 w 3595977"/>
              <a:gd name="connsiteY3" fmla="*/ 5143500 h 5143500"/>
              <a:gd name="connsiteX4" fmla="*/ 1671927 w 3595977"/>
              <a:gd name="connsiteY4" fmla="*/ 9525 h 5143500"/>
              <a:gd name="connsiteX0" fmla="*/ 1696573 w 3620623"/>
              <a:gd name="connsiteY0" fmla="*/ 9525 h 5143500"/>
              <a:gd name="connsiteX1" fmla="*/ 3620623 w 3620623"/>
              <a:gd name="connsiteY1" fmla="*/ 0 h 5143500"/>
              <a:gd name="connsiteX2" fmla="*/ 3620623 w 3620623"/>
              <a:gd name="connsiteY2" fmla="*/ 5143500 h 5143500"/>
              <a:gd name="connsiteX3" fmla="*/ 96373 w 3620623"/>
              <a:gd name="connsiteY3" fmla="*/ 5143500 h 5143500"/>
              <a:gd name="connsiteX4" fmla="*/ 1696573 w 3620623"/>
              <a:gd name="connsiteY4" fmla="*/ 9525 h 5143500"/>
              <a:gd name="connsiteX0" fmla="*/ 1714885 w 3638935"/>
              <a:gd name="connsiteY0" fmla="*/ 9525 h 5143500"/>
              <a:gd name="connsiteX1" fmla="*/ 3638935 w 3638935"/>
              <a:gd name="connsiteY1" fmla="*/ 0 h 5143500"/>
              <a:gd name="connsiteX2" fmla="*/ 3638935 w 3638935"/>
              <a:gd name="connsiteY2" fmla="*/ 5143500 h 5143500"/>
              <a:gd name="connsiteX3" fmla="*/ 114685 w 3638935"/>
              <a:gd name="connsiteY3" fmla="*/ 5143500 h 5143500"/>
              <a:gd name="connsiteX4" fmla="*/ 1714885 w 3638935"/>
              <a:gd name="connsiteY4" fmla="*/ 9525 h 5143500"/>
              <a:gd name="connsiteX0" fmla="*/ 1718138 w 3642188"/>
              <a:gd name="connsiteY0" fmla="*/ 9525 h 5143500"/>
              <a:gd name="connsiteX1" fmla="*/ 3642188 w 3642188"/>
              <a:gd name="connsiteY1" fmla="*/ 0 h 5143500"/>
              <a:gd name="connsiteX2" fmla="*/ 3642188 w 3642188"/>
              <a:gd name="connsiteY2" fmla="*/ 5143500 h 5143500"/>
              <a:gd name="connsiteX3" fmla="*/ 117938 w 3642188"/>
              <a:gd name="connsiteY3" fmla="*/ 5143500 h 5143500"/>
              <a:gd name="connsiteX4" fmla="*/ 1718138 w 3642188"/>
              <a:gd name="connsiteY4" fmla="*/ 9525 h 5143500"/>
              <a:gd name="connsiteX0" fmla="*/ 1729957 w 3654007"/>
              <a:gd name="connsiteY0" fmla="*/ 9525 h 5149850"/>
              <a:gd name="connsiteX1" fmla="*/ 3654007 w 3654007"/>
              <a:gd name="connsiteY1" fmla="*/ 0 h 5149850"/>
              <a:gd name="connsiteX2" fmla="*/ 3654007 w 3654007"/>
              <a:gd name="connsiteY2" fmla="*/ 5143500 h 5149850"/>
              <a:gd name="connsiteX3" fmla="*/ 117057 w 3654007"/>
              <a:gd name="connsiteY3" fmla="*/ 5149850 h 5149850"/>
              <a:gd name="connsiteX4" fmla="*/ 1729957 w 3654007"/>
              <a:gd name="connsiteY4" fmla="*/ 9525 h 5149850"/>
              <a:gd name="connsiteX0" fmla="*/ 1652638 w 3576688"/>
              <a:gd name="connsiteY0" fmla="*/ 9525 h 5149850"/>
              <a:gd name="connsiteX1" fmla="*/ 3576688 w 3576688"/>
              <a:gd name="connsiteY1" fmla="*/ 0 h 5149850"/>
              <a:gd name="connsiteX2" fmla="*/ 3576688 w 3576688"/>
              <a:gd name="connsiteY2" fmla="*/ 5143500 h 5149850"/>
              <a:gd name="connsiteX3" fmla="*/ 39738 w 3576688"/>
              <a:gd name="connsiteY3" fmla="*/ 5149850 h 5149850"/>
              <a:gd name="connsiteX4" fmla="*/ 1652638 w 3576688"/>
              <a:gd name="connsiteY4" fmla="*/ 9525 h 5149850"/>
              <a:gd name="connsiteX0" fmla="*/ 1715094 w 3639144"/>
              <a:gd name="connsiteY0" fmla="*/ 9525 h 5149850"/>
              <a:gd name="connsiteX1" fmla="*/ 3639144 w 3639144"/>
              <a:gd name="connsiteY1" fmla="*/ 0 h 5149850"/>
              <a:gd name="connsiteX2" fmla="*/ 3639144 w 3639144"/>
              <a:gd name="connsiteY2" fmla="*/ 5143500 h 5149850"/>
              <a:gd name="connsiteX3" fmla="*/ 102194 w 3639144"/>
              <a:gd name="connsiteY3" fmla="*/ 5149850 h 5149850"/>
              <a:gd name="connsiteX4" fmla="*/ 1715094 w 3639144"/>
              <a:gd name="connsiteY4" fmla="*/ 9525 h 5149850"/>
              <a:gd name="connsiteX0" fmla="*/ 1709147 w 3639547"/>
              <a:gd name="connsiteY0" fmla="*/ 0 h 5165725"/>
              <a:gd name="connsiteX1" fmla="*/ 3639547 w 3639547"/>
              <a:gd name="connsiteY1" fmla="*/ 15875 h 5165725"/>
              <a:gd name="connsiteX2" fmla="*/ 3639547 w 3639547"/>
              <a:gd name="connsiteY2" fmla="*/ 5159375 h 5165725"/>
              <a:gd name="connsiteX3" fmla="*/ 102597 w 3639547"/>
              <a:gd name="connsiteY3" fmla="*/ 5165725 h 5165725"/>
              <a:gd name="connsiteX4" fmla="*/ 1709147 w 3639547"/>
              <a:gd name="connsiteY4" fmla="*/ 0 h 5165725"/>
              <a:gd name="connsiteX0" fmla="*/ 1701671 w 3632071"/>
              <a:gd name="connsiteY0" fmla="*/ 0 h 5165725"/>
              <a:gd name="connsiteX1" fmla="*/ 3632071 w 3632071"/>
              <a:gd name="connsiteY1" fmla="*/ 15875 h 5165725"/>
              <a:gd name="connsiteX2" fmla="*/ 3632071 w 3632071"/>
              <a:gd name="connsiteY2" fmla="*/ 5159375 h 5165725"/>
              <a:gd name="connsiteX3" fmla="*/ 95121 w 3632071"/>
              <a:gd name="connsiteY3" fmla="*/ 5165725 h 5165725"/>
              <a:gd name="connsiteX4" fmla="*/ 1701671 w 3632071"/>
              <a:gd name="connsiteY4" fmla="*/ 0 h 5165725"/>
              <a:gd name="connsiteX0" fmla="*/ 1705460 w 3635860"/>
              <a:gd name="connsiteY0" fmla="*/ 0 h 5165725"/>
              <a:gd name="connsiteX1" fmla="*/ 3635860 w 3635860"/>
              <a:gd name="connsiteY1" fmla="*/ 15875 h 5165725"/>
              <a:gd name="connsiteX2" fmla="*/ 3635860 w 3635860"/>
              <a:gd name="connsiteY2" fmla="*/ 5159375 h 5165725"/>
              <a:gd name="connsiteX3" fmla="*/ 98910 w 3635860"/>
              <a:gd name="connsiteY3" fmla="*/ 5165725 h 5165725"/>
              <a:gd name="connsiteX4" fmla="*/ 1705460 w 3635860"/>
              <a:gd name="connsiteY4" fmla="*/ 0 h 5165725"/>
              <a:gd name="connsiteX0" fmla="*/ 1711650 w 3642050"/>
              <a:gd name="connsiteY0" fmla="*/ 0 h 5165725"/>
              <a:gd name="connsiteX1" fmla="*/ 3642050 w 3642050"/>
              <a:gd name="connsiteY1" fmla="*/ 15875 h 5165725"/>
              <a:gd name="connsiteX2" fmla="*/ 3642050 w 3642050"/>
              <a:gd name="connsiteY2" fmla="*/ 5159375 h 5165725"/>
              <a:gd name="connsiteX3" fmla="*/ 105100 w 3642050"/>
              <a:gd name="connsiteY3" fmla="*/ 5165725 h 5165725"/>
              <a:gd name="connsiteX4" fmla="*/ 1711650 w 3642050"/>
              <a:gd name="connsiteY4" fmla="*/ 0 h 5165725"/>
              <a:gd name="connsiteX0" fmla="*/ 1703561 w 3642587"/>
              <a:gd name="connsiteY0" fmla="*/ 0 h 5159255"/>
              <a:gd name="connsiteX1" fmla="*/ 3642587 w 3642587"/>
              <a:gd name="connsiteY1" fmla="*/ 9405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2587"/>
              <a:gd name="connsiteY0" fmla="*/ 0 h 5159255"/>
              <a:gd name="connsiteX1" fmla="*/ 3633961 w 3642587"/>
              <a:gd name="connsiteY1" fmla="*/ 2936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3416"/>
              <a:gd name="connsiteY0" fmla="*/ 0 h 5159255"/>
              <a:gd name="connsiteX1" fmla="*/ 3642587 w 3643416"/>
              <a:gd name="connsiteY1" fmla="*/ 2936 h 5159255"/>
              <a:gd name="connsiteX2" fmla="*/ 3642587 w 3643416"/>
              <a:gd name="connsiteY2" fmla="*/ 5152905 h 5159255"/>
              <a:gd name="connsiteX3" fmla="*/ 105637 w 3643416"/>
              <a:gd name="connsiteY3" fmla="*/ 5159255 h 5159255"/>
              <a:gd name="connsiteX4" fmla="*/ 1703561 w 3643416"/>
              <a:gd name="connsiteY4" fmla="*/ 0 h 5159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3416" h="5159255">
                <a:moveTo>
                  <a:pt x="1703561" y="0"/>
                </a:moveTo>
                <a:lnTo>
                  <a:pt x="3642587" y="2936"/>
                </a:lnTo>
                <a:cubicBezTo>
                  <a:pt x="3645462" y="1719592"/>
                  <a:pt x="3639712" y="3436249"/>
                  <a:pt x="3642587" y="5152905"/>
                </a:cubicBezTo>
                <a:lnTo>
                  <a:pt x="105637" y="5159255"/>
                </a:lnTo>
                <a:cubicBezTo>
                  <a:pt x="-373788" y="2698630"/>
                  <a:pt x="887586" y="796925"/>
                  <a:pt x="1703561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68580" tIns="34291" rIns="68580" bIns="34291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fr-FR" sz="1351" noProof="0" dirty="0"/>
          </a:p>
        </p:txBody>
      </p:sp>
      <p:grpSp>
        <p:nvGrpSpPr>
          <p:cNvPr id="29" name="Grouper 28"/>
          <p:cNvGrpSpPr/>
          <p:nvPr userDrawn="1"/>
        </p:nvGrpSpPr>
        <p:grpSpPr>
          <a:xfrm>
            <a:off x="5021582" y="-20538"/>
            <a:ext cx="1875985" cy="5164038"/>
            <a:chOff x="5021580" y="4728"/>
            <a:chExt cx="1875985" cy="6853272"/>
          </a:xfrm>
        </p:grpSpPr>
        <p:sp>
          <p:nvSpPr>
            <p:cNvPr id="30" name="Forme libre 29"/>
            <p:cNvSpPr/>
            <p:nvPr userDrawn="1"/>
          </p:nvSpPr>
          <p:spPr>
            <a:xfrm>
              <a:off x="5021580" y="4728"/>
              <a:ext cx="747600" cy="6853272"/>
            </a:xfrm>
            <a:custGeom>
              <a:avLst/>
              <a:gdLst>
                <a:gd name="connsiteX0" fmla="*/ 751243 w 1897137"/>
                <a:gd name="connsiteY0" fmla="*/ 6852213 h 6852213"/>
                <a:gd name="connsiteX1" fmla="*/ 45187 w 1897137"/>
                <a:gd name="connsiteY1" fmla="*/ 3252486 h 6852213"/>
                <a:gd name="connsiteX2" fmla="*/ 1897137 w 1897137"/>
                <a:gd name="connsiteY2" fmla="*/ 0 h 6852213"/>
                <a:gd name="connsiteX0" fmla="*/ 1271740 w 1859234"/>
                <a:gd name="connsiteY0" fmla="*/ 6833163 h 6833163"/>
                <a:gd name="connsiteX1" fmla="*/ 7284 w 1859234"/>
                <a:gd name="connsiteY1" fmla="*/ 3252486 h 6833163"/>
                <a:gd name="connsiteX2" fmla="*/ 1859234 w 1859234"/>
                <a:gd name="connsiteY2" fmla="*/ 0 h 6833163"/>
                <a:gd name="connsiteX0" fmla="*/ 1273830 w 1861324"/>
                <a:gd name="connsiteY0" fmla="*/ 6833163 h 6833163"/>
                <a:gd name="connsiteX1" fmla="*/ 9374 w 1861324"/>
                <a:gd name="connsiteY1" fmla="*/ 3252486 h 6833163"/>
                <a:gd name="connsiteX2" fmla="*/ 1861324 w 1861324"/>
                <a:gd name="connsiteY2" fmla="*/ 0 h 6833163"/>
                <a:gd name="connsiteX0" fmla="*/ 1143473 w 1730967"/>
                <a:gd name="connsiteY0" fmla="*/ 6833163 h 6833163"/>
                <a:gd name="connsiteX1" fmla="*/ 11270 w 1730967"/>
                <a:gd name="connsiteY1" fmla="*/ 3255661 h 6833163"/>
                <a:gd name="connsiteX2" fmla="*/ 1730967 w 1730967"/>
                <a:gd name="connsiteY2" fmla="*/ 0 h 6833163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54300 w 1722615"/>
                <a:gd name="connsiteY0" fmla="*/ 6842688 h 6842688"/>
                <a:gd name="connsiteX1" fmla="*/ 9657 w 1722615"/>
                <a:gd name="connsiteY1" fmla="*/ 3416535 h 6842688"/>
                <a:gd name="connsiteX2" fmla="*/ 1722615 w 1722615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30041" h="6842688">
                  <a:moveTo>
                    <a:pt x="1061726" y="6842688"/>
                  </a:moveTo>
                  <a:cubicBezTo>
                    <a:pt x="348702" y="5778927"/>
                    <a:pt x="-94305" y="4695719"/>
                    <a:pt x="17083" y="3416535"/>
                  </a:cubicBezTo>
                  <a:cubicBezTo>
                    <a:pt x="128471" y="2137351"/>
                    <a:pt x="944138" y="717949"/>
                    <a:pt x="1730041" y="0"/>
                  </a:cubicBezTo>
                </a:path>
              </a:pathLst>
            </a:custGeom>
            <a:noFill/>
            <a:ln w="6350">
              <a:solidFill>
                <a:schemeClr val="bg1">
                  <a:lumMod val="8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351" noProof="0" dirty="0"/>
            </a:p>
          </p:txBody>
        </p:sp>
        <p:sp>
          <p:nvSpPr>
            <p:cNvPr id="31" name="Forme libre 30"/>
            <p:cNvSpPr/>
            <p:nvPr userDrawn="1"/>
          </p:nvSpPr>
          <p:spPr>
            <a:xfrm>
              <a:off x="5422699" y="4728"/>
              <a:ext cx="1474866" cy="6853272"/>
            </a:xfrm>
            <a:custGeom>
              <a:avLst/>
              <a:gdLst>
                <a:gd name="connsiteX0" fmla="*/ 751243 w 1897137"/>
                <a:gd name="connsiteY0" fmla="*/ 6852213 h 6852213"/>
                <a:gd name="connsiteX1" fmla="*/ 45187 w 1897137"/>
                <a:gd name="connsiteY1" fmla="*/ 3252486 h 6852213"/>
                <a:gd name="connsiteX2" fmla="*/ 1897137 w 1897137"/>
                <a:gd name="connsiteY2" fmla="*/ 0 h 6852213"/>
                <a:gd name="connsiteX0" fmla="*/ 1271740 w 1859234"/>
                <a:gd name="connsiteY0" fmla="*/ 6833163 h 6833163"/>
                <a:gd name="connsiteX1" fmla="*/ 7284 w 1859234"/>
                <a:gd name="connsiteY1" fmla="*/ 3252486 h 6833163"/>
                <a:gd name="connsiteX2" fmla="*/ 1859234 w 1859234"/>
                <a:gd name="connsiteY2" fmla="*/ 0 h 6833163"/>
                <a:gd name="connsiteX0" fmla="*/ 1273830 w 1861324"/>
                <a:gd name="connsiteY0" fmla="*/ 6833163 h 6833163"/>
                <a:gd name="connsiteX1" fmla="*/ 9374 w 1861324"/>
                <a:gd name="connsiteY1" fmla="*/ 3252486 h 6833163"/>
                <a:gd name="connsiteX2" fmla="*/ 1861324 w 1861324"/>
                <a:gd name="connsiteY2" fmla="*/ 0 h 6833163"/>
                <a:gd name="connsiteX0" fmla="*/ 1143473 w 1730967"/>
                <a:gd name="connsiteY0" fmla="*/ 6833163 h 6833163"/>
                <a:gd name="connsiteX1" fmla="*/ 11270 w 1730967"/>
                <a:gd name="connsiteY1" fmla="*/ 3255661 h 6833163"/>
                <a:gd name="connsiteX2" fmla="*/ 1730967 w 1730967"/>
                <a:gd name="connsiteY2" fmla="*/ 0 h 6833163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54300 w 1722615"/>
                <a:gd name="connsiteY0" fmla="*/ 6842688 h 6842688"/>
                <a:gd name="connsiteX1" fmla="*/ 9657 w 1722615"/>
                <a:gd name="connsiteY1" fmla="*/ 3416535 h 6842688"/>
                <a:gd name="connsiteX2" fmla="*/ 1722615 w 1722615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201583 w 4272315"/>
                <a:gd name="connsiteY0" fmla="*/ 6842688 h 6842688"/>
                <a:gd name="connsiteX1" fmla="*/ 156940 w 4272315"/>
                <a:gd name="connsiteY1" fmla="*/ 3416535 h 6842688"/>
                <a:gd name="connsiteX2" fmla="*/ 4272315 w 4272315"/>
                <a:gd name="connsiteY2" fmla="*/ 0 h 6842688"/>
                <a:gd name="connsiteX0" fmla="*/ 420880 w 3491612"/>
                <a:gd name="connsiteY0" fmla="*/ 6842688 h 6842688"/>
                <a:gd name="connsiteX1" fmla="*/ 521761 w 3491612"/>
                <a:gd name="connsiteY1" fmla="*/ 3196869 h 6842688"/>
                <a:gd name="connsiteX2" fmla="*/ 3491612 w 3491612"/>
                <a:gd name="connsiteY2" fmla="*/ 0 h 6842688"/>
                <a:gd name="connsiteX0" fmla="*/ 383391 w 3454123"/>
                <a:gd name="connsiteY0" fmla="*/ 6842688 h 6842688"/>
                <a:gd name="connsiteX1" fmla="*/ 484272 w 3454123"/>
                <a:gd name="connsiteY1" fmla="*/ 3196869 h 6842688"/>
                <a:gd name="connsiteX2" fmla="*/ 3454123 w 3454123"/>
                <a:gd name="connsiteY2" fmla="*/ 0 h 6842688"/>
                <a:gd name="connsiteX0" fmla="*/ 294195 w 3364927"/>
                <a:gd name="connsiteY0" fmla="*/ 6842688 h 6842688"/>
                <a:gd name="connsiteX1" fmla="*/ 395076 w 3364927"/>
                <a:gd name="connsiteY1" fmla="*/ 3196869 h 6842688"/>
                <a:gd name="connsiteX2" fmla="*/ 3364927 w 3364927"/>
                <a:gd name="connsiteY2" fmla="*/ 0 h 6842688"/>
                <a:gd name="connsiteX0" fmla="*/ 313955 w 3384687"/>
                <a:gd name="connsiteY0" fmla="*/ 6842688 h 6842688"/>
                <a:gd name="connsiteX1" fmla="*/ 414836 w 3384687"/>
                <a:gd name="connsiteY1" fmla="*/ 3196869 h 6842688"/>
                <a:gd name="connsiteX2" fmla="*/ 3384687 w 3384687"/>
                <a:gd name="connsiteY2" fmla="*/ 0 h 6842688"/>
                <a:gd name="connsiteX0" fmla="*/ 319074 w 3389806"/>
                <a:gd name="connsiteY0" fmla="*/ 6842688 h 6842688"/>
                <a:gd name="connsiteX1" fmla="*/ 419955 w 3389806"/>
                <a:gd name="connsiteY1" fmla="*/ 3196869 h 6842688"/>
                <a:gd name="connsiteX2" fmla="*/ 3389806 w 3389806"/>
                <a:gd name="connsiteY2" fmla="*/ 0 h 6842688"/>
                <a:gd name="connsiteX0" fmla="*/ 319074 w 3389806"/>
                <a:gd name="connsiteY0" fmla="*/ 6842688 h 6842688"/>
                <a:gd name="connsiteX1" fmla="*/ 419955 w 3389806"/>
                <a:gd name="connsiteY1" fmla="*/ 3196869 h 6842688"/>
                <a:gd name="connsiteX2" fmla="*/ 3389806 w 3389806"/>
                <a:gd name="connsiteY2" fmla="*/ 0 h 6842688"/>
                <a:gd name="connsiteX0" fmla="*/ 334826 w 3405558"/>
                <a:gd name="connsiteY0" fmla="*/ 6842688 h 6842688"/>
                <a:gd name="connsiteX1" fmla="*/ 435707 w 3405558"/>
                <a:gd name="connsiteY1" fmla="*/ 3196869 h 6842688"/>
                <a:gd name="connsiteX2" fmla="*/ 3405558 w 3405558"/>
                <a:gd name="connsiteY2" fmla="*/ 0 h 6842688"/>
                <a:gd name="connsiteX0" fmla="*/ 334826 w 3405558"/>
                <a:gd name="connsiteY0" fmla="*/ 6842688 h 6842688"/>
                <a:gd name="connsiteX1" fmla="*/ 435707 w 3405558"/>
                <a:gd name="connsiteY1" fmla="*/ 3196869 h 6842688"/>
                <a:gd name="connsiteX2" fmla="*/ 3405558 w 3405558"/>
                <a:gd name="connsiteY2" fmla="*/ 0 h 6842688"/>
                <a:gd name="connsiteX0" fmla="*/ 334826 w 3405558"/>
                <a:gd name="connsiteY0" fmla="*/ 6842688 h 6842688"/>
                <a:gd name="connsiteX1" fmla="*/ 435707 w 3405558"/>
                <a:gd name="connsiteY1" fmla="*/ 3196869 h 6842688"/>
                <a:gd name="connsiteX2" fmla="*/ 3405558 w 3405558"/>
                <a:gd name="connsiteY2" fmla="*/ 0 h 6842688"/>
                <a:gd name="connsiteX0" fmla="*/ 342294 w 3413026"/>
                <a:gd name="connsiteY0" fmla="*/ 6842688 h 6842688"/>
                <a:gd name="connsiteX1" fmla="*/ 443175 w 3413026"/>
                <a:gd name="connsiteY1" fmla="*/ 3196869 h 6842688"/>
                <a:gd name="connsiteX2" fmla="*/ 3413026 w 3413026"/>
                <a:gd name="connsiteY2" fmla="*/ 0 h 6842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413026" h="6842688">
                  <a:moveTo>
                    <a:pt x="342294" y="6842688"/>
                  </a:moveTo>
                  <a:cubicBezTo>
                    <a:pt x="-163901" y="5710282"/>
                    <a:pt x="-90656" y="4481474"/>
                    <a:pt x="443175" y="3196869"/>
                  </a:cubicBezTo>
                  <a:cubicBezTo>
                    <a:pt x="977006" y="1912264"/>
                    <a:pt x="2180317" y="803543"/>
                    <a:pt x="3413026" y="0"/>
                  </a:cubicBezTo>
                </a:path>
              </a:pathLst>
            </a:custGeom>
            <a:noFill/>
            <a:ln w="6350"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351" noProof="0" dirty="0"/>
            </a:p>
          </p:txBody>
        </p: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dirty="0"/>
              <a:t>Cliquez et modifiez le titre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0"/>
          </p:nvPr>
        </p:nvSpPr>
        <p:spPr bwMode="auto">
          <a:xfrm>
            <a:off x="4934169" y="865130"/>
            <a:ext cx="1913083" cy="1349696"/>
          </a:xfrm>
          <a:custGeom>
            <a:avLst/>
            <a:gdLst>
              <a:gd name="connsiteX0" fmla="*/ 0 w 2871788"/>
              <a:gd name="connsiteY0" fmla="*/ 0 h 3617912"/>
              <a:gd name="connsiteX1" fmla="*/ 2871788 w 2871788"/>
              <a:gd name="connsiteY1" fmla="*/ 0 h 3617912"/>
              <a:gd name="connsiteX2" fmla="*/ 2871788 w 2871788"/>
              <a:gd name="connsiteY2" fmla="*/ 3617912 h 3617912"/>
              <a:gd name="connsiteX3" fmla="*/ 0 w 2871788"/>
              <a:gd name="connsiteY3" fmla="*/ 3617912 h 3617912"/>
              <a:gd name="connsiteX4" fmla="*/ 0 w 2871788"/>
              <a:gd name="connsiteY4" fmla="*/ 0 h 3617912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617912 h 3883583"/>
              <a:gd name="connsiteX4" fmla="*/ 0 w 2871788"/>
              <a:gd name="connsiteY4" fmla="*/ 0 h 3883583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716766 h 3883583"/>
              <a:gd name="connsiteX4" fmla="*/ 0 w 2871788"/>
              <a:gd name="connsiteY4" fmla="*/ 0 h 3883583"/>
              <a:gd name="connsiteX0" fmla="*/ 0 w 2871788"/>
              <a:gd name="connsiteY0" fmla="*/ 0 h 3930717"/>
              <a:gd name="connsiteX1" fmla="*/ 2871788 w 2871788"/>
              <a:gd name="connsiteY1" fmla="*/ 0 h 3930717"/>
              <a:gd name="connsiteX2" fmla="*/ 2871788 w 2871788"/>
              <a:gd name="connsiteY2" fmla="*/ 3930717 h 3930717"/>
              <a:gd name="connsiteX3" fmla="*/ 0 w 2871788"/>
              <a:gd name="connsiteY3" fmla="*/ 3716766 h 3930717"/>
              <a:gd name="connsiteX4" fmla="*/ 0 w 2871788"/>
              <a:gd name="connsiteY4" fmla="*/ 0 h 3930717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394341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394341 w 3104034"/>
              <a:gd name="connsiteY4" fmla="*/ 97081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64021 w 3124382"/>
              <a:gd name="connsiteY0" fmla="*/ 0 h 4009409"/>
              <a:gd name="connsiteX1" fmla="*/ 3124382 w 3124382"/>
              <a:gd name="connsiteY1" fmla="*/ 0 h 4009409"/>
              <a:gd name="connsiteX2" fmla="*/ 3124382 w 3124382"/>
              <a:gd name="connsiteY2" fmla="*/ 3827164 h 4009409"/>
              <a:gd name="connsiteX3" fmla="*/ 0 w 3124382"/>
              <a:gd name="connsiteY3" fmla="*/ 4009409 h 4009409"/>
              <a:gd name="connsiteX4" fmla="*/ 464021 w 3124382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29946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29946 w 3131164"/>
              <a:gd name="connsiteY4" fmla="*/ 0 h 4009409"/>
              <a:gd name="connsiteX0" fmla="*/ 9599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9599 w 3131164"/>
              <a:gd name="connsiteY4" fmla="*/ 0 h 4009409"/>
              <a:gd name="connsiteX0" fmla="*/ 399 w 3142312"/>
              <a:gd name="connsiteY0" fmla="*/ 0 h 4009409"/>
              <a:gd name="connsiteX1" fmla="*/ 3135530 w 3142312"/>
              <a:gd name="connsiteY1" fmla="*/ 0 h 4009409"/>
              <a:gd name="connsiteX2" fmla="*/ 3142312 w 3142312"/>
              <a:gd name="connsiteY2" fmla="*/ 4008382 h 4009409"/>
              <a:gd name="connsiteX3" fmla="*/ 11148 w 3142312"/>
              <a:gd name="connsiteY3" fmla="*/ 4009409 h 4009409"/>
              <a:gd name="connsiteX4" fmla="*/ 399 w 3142312"/>
              <a:gd name="connsiteY4" fmla="*/ 0 h 4009409"/>
              <a:gd name="connsiteX0" fmla="*/ 622 w 3135753"/>
              <a:gd name="connsiteY0" fmla="*/ 0 h 4009409"/>
              <a:gd name="connsiteX1" fmla="*/ 3128971 w 3135753"/>
              <a:gd name="connsiteY1" fmla="*/ 0 h 4009409"/>
              <a:gd name="connsiteX2" fmla="*/ 3135753 w 3135753"/>
              <a:gd name="connsiteY2" fmla="*/ 4008382 h 4009409"/>
              <a:gd name="connsiteX3" fmla="*/ 4589 w 3135753"/>
              <a:gd name="connsiteY3" fmla="*/ 4009409 h 4009409"/>
              <a:gd name="connsiteX4" fmla="*/ 622 w 3135753"/>
              <a:gd name="connsiteY4" fmla="*/ 0 h 4009409"/>
              <a:gd name="connsiteX0" fmla="*/ 0 w 3135131"/>
              <a:gd name="connsiteY0" fmla="*/ 0 h 4009409"/>
              <a:gd name="connsiteX1" fmla="*/ 3128349 w 3135131"/>
              <a:gd name="connsiteY1" fmla="*/ 0 h 4009409"/>
              <a:gd name="connsiteX2" fmla="*/ 3135131 w 3135131"/>
              <a:gd name="connsiteY2" fmla="*/ 4008382 h 4009409"/>
              <a:gd name="connsiteX3" fmla="*/ 3967 w 3135131"/>
              <a:gd name="connsiteY3" fmla="*/ 4009409 h 4009409"/>
              <a:gd name="connsiteX4" fmla="*/ 0 w 3135131"/>
              <a:gd name="connsiteY4" fmla="*/ 0 h 40094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35131" h="4009409">
                <a:moveTo>
                  <a:pt x="0" y="0"/>
                </a:moveTo>
                <a:lnTo>
                  <a:pt x="3128349" y="0"/>
                </a:lnTo>
                <a:cubicBezTo>
                  <a:pt x="3130610" y="1336127"/>
                  <a:pt x="3131740" y="2004191"/>
                  <a:pt x="3135131" y="4008382"/>
                </a:cubicBezTo>
                <a:lnTo>
                  <a:pt x="3967" y="4009409"/>
                </a:lnTo>
                <a:cubicBezTo>
                  <a:pt x="7167" y="2672939"/>
                  <a:pt x="1983" y="2004704"/>
                  <a:pt x="0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0" indent="0" algn="ctr">
              <a:buFontTx/>
              <a:buNone/>
              <a:defRPr sz="1600" b="0">
                <a:solidFill>
                  <a:schemeClr val="bg1"/>
                </a:solidFill>
              </a:defRPr>
            </a:lvl1pPr>
          </a:lstStyle>
          <a:p>
            <a:r>
              <a:rPr lang="fr-FR" noProof="0" dirty="0" smtClean="0"/>
              <a:t>Faire glisser l'image vers l'espace réservé ou cliquer sur l'icône pour l'ajouter</a:t>
            </a:r>
            <a:endParaRPr lang="fr-FR" noProof="0" dirty="0"/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16"/>
          </p:nvPr>
        </p:nvSpPr>
        <p:spPr bwMode="auto">
          <a:xfrm>
            <a:off x="6904737" y="1914673"/>
            <a:ext cx="1913083" cy="1349696"/>
          </a:xfrm>
          <a:custGeom>
            <a:avLst/>
            <a:gdLst>
              <a:gd name="connsiteX0" fmla="*/ 0 w 2871788"/>
              <a:gd name="connsiteY0" fmla="*/ 0 h 3617912"/>
              <a:gd name="connsiteX1" fmla="*/ 2871788 w 2871788"/>
              <a:gd name="connsiteY1" fmla="*/ 0 h 3617912"/>
              <a:gd name="connsiteX2" fmla="*/ 2871788 w 2871788"/>
              <a:gd name="connsiteY2" fmla="*/ 3617912 h 3617912"/>
              <a:gd name="connsiteX3" fmla="*/ 0 w 2871788"/>
              <a:gd name="connsiteY3" fmla="*/ 3617912 h 3617912"/>
              <a:gd name="connsiteX4" fmla="*/ 0 w 2871788"/>
              <a:gd name="connsiteY4" fmla="*/ 0 h 3617912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617912 h 3883583"/>
              <a:gd name="connsiteX4" fmla="*/ 0 w 2871788"/>
              <a:gd name="connsiteY4" fmla="*/ 0 h 3883583"/>
              <a:gd name="connsiteX0" fmla="*/ 0 w 2871788"/>
              <a:gd name="connsiteY0" fmla="*/ 0 h 3883583"/>
              <a:gd name="connsiteX1" fmla="*/ 2871788 w 2871788"/>
              <a:gd name="connsiteY1" fmla="*/ 0 h 3883583"/>
              <a:gd name="connsiteX2" fmla="*/ 2871788 w 2871788"/>
              <a:gd name="connsiteY2" fmla="*/ 3883583 h 3883583"/>
              <a:gd name="connsiteX3" fmla="*/ 0 w 2871788"/>
              <a:gd name="connsiteY3" fmla="*/ 3716766 h 3883583"/>
              <a:gd name="connsiteX4" fmla="*/ 0 w 2871788"/>
              <a:gd name="connsiteY4" fmla="*/ 0 h 3883583"/>
              <a:gd name="connsiteX0" fmla="*/ 0 w 2871788"/>
              <a:gd name="connsiteY0" fmla="*/ 0 h 3930717"/>
              <a:gd name="connsiteX1" fmla="*/ 2871788 w 2871788"/>
              <a:gd name="connsiteY1" fmla="*/ 0 h 3930717"/>
              <a:gd name="connsiteX2" fmla="*/ 2871788 w 2871788"/>
              <a:gd name="connsiteY2" fmla="*/ 3930717 h 3930717"/>
              <a:gd name="connsiteX3" fmla="*/ 0 w 2871788"/>
              <a:gd name="connsiteY3" fmla="*/ 3716766 h 3930717"/>
              <a:gd name="connsiteX4" fmla="*/ 0 w 2871788"/>
              <a:gd name="connsiteY4" fmla="*/ 0 h 3930717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6724 w 2878512"/>
              <a:gd name="connsiteY0" fmla="*/ 0 h 3931919"/>
              <a:gd name="connsiteX1" fmla="*/ 2878512 w 2878512"/>
              <a:gd name="connsiteY1" fmla="*/ 0 h 3931919"/>
              <a:gd name="connsiteX2" fmla="*/ 2878512 w 2878512"/>
              <a:gd name="connsiteY2" fmla="*/ 3930717 h 3931919"/>
              <a:gd name="connsiteX3" fmla="*/ 0 w 2878512"/>
              <a:gd name="connsiteY3" fmla="*/ 3931919 h 3931919"/>
              <a:gd name="connsiteX4" fmla="*/ 6724 w 2878512"/>
              <a:gd name="connsiteY4" fmla="*/ 0 h 3931919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2246 w 3104034"/>
              <a:gd name="connsiteY0" fmla="*/ 0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2246 w 3104034"/>
              <a:gd name="connsiteY4" fmla="*/ 0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239295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239295 w 3104034"/>
              <a:gd name="connsiteY4" fmla="*/ 97081 h 3938217"/>
              <a:gd name="connsiteX0" fmla="*/ 394341 w 3104034"/>
              <a:gd name="connsiteY0" fmla="*/ 97081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394341 w 3104034"/>
              <a:gd name="connsiteY4" fmla="*/ 97081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103553 h 3938217"/>
              <a:gd name="connsiteX1" fmla="*/ 3104034 w 3104034"/>
              <a:gd name="connsiteY1" fmla="*/ 0 h 3938217"/>
              <a:gd name="connsiteX2" fmla="*/ 3104034 w 3104034"/>
              <a:gd name="connsiteY2" fmla="*/ 3930717 h 3938217"/>
              <a:gd name="connsiteX3" fmla="*/ 0 w 3104034"/>
              <a:gd name="connsiteY3" fmla="*/ 3938217 h 3938217"/>
              <a:gd name="connsiteX4" fmla="*/ 443673 w 3104034"/>
              <a:gd name="connsiteY4" fmla="*/ 103553 h 3938217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43673 w 3104034"/>
              <a:gd name="connsiteY0" fmla="*/ 0 h 3834664"/>
              <a:gd name="connsiteX1" fmla="*/ 3104034 w 3104034"/>
              <a:gd name="connsiteY1" fmla="*/ 0 h 3834664"/>
              <a:gd name="connsiteX2" fmla="*/ 3104034 w 3104034"/>
              <a:gd name="connsiteY2" fmla="*/ 3827164 h 3834664"/>
              <a:gd name="connsiteX3" fmla="*/ 0 w 3104034"/>
              <a:gd name="connsiteY3" fmla="*/ 3834664 h 3834664"/>
              <a:gd name="connsiteX4" fmla="*/ 443673 w 3104034"/>
              <a:gd name="connsiteY4" fmla="*/ 0 h 3834664"/>
              <a:gd name="connsiteX0" fmla="*/ 464021 w 3124382"/>
              <a:gd name="connsiteY0" fmla="*/ 0 h 4009409"/>
              <a:gd name="connsiteX1" fmla="*/ 3124382 w 3124382"/>
              <a:gd name="connsiteY1" fmla="*/ 0 h 4009409"/>
              <a:gd name="connsiteX2" fmla="*/ 3124382 w 3124382"/>
              <a:gd name="connsiteY2" fmla="*/ 3827164 h 4009409"/>
              <a:gd name="connsiteX3" fmla="*/ 0 w 3124382"/>
              <a:gd name="connsiteY3" fmla="*/ 4009409 h 4009409"/>
              <a:gd name="connsiteX4" fmla="*/ 464021 w 3124382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464021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464021 w 3131164"/>
              <a:gd name="connsiteY4" fmla="*/ 0 h 4009409"/>
              <a:gd name="connsiteX0" fmla="*/ 29946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29946 w 3131164"/>
              <a:gd name="connsiteY4" fmla="*/ 0 h 4009409"/>
              <a:gd name="connsiteX0" fmla="*/ 9599 w 3131164"/>
              <a:gd name="connsiteY0" fmla="*/ 0 h 4009409"/>
              <a:gd name="connsiteX1" fmla="*/ 3124382 w 3131164"/>
              <a:gd name="connsiteY1" fmla="*/ 0 h 4009409"/>
              <a:gd name="connsiteX2" fmla="*/ 3131164 w 3131164"/>
              <a:gd name="connsiteY2" fmla="*/ 4008382 h 4009409"/>
              <a:gd name="connsiteX3" fmla="*/ 0 w 3131164"/>
              <a:gd name="connsiteY3" fmla="*/ 4009409 h 4009409"/>
              <a:gd name="connsiteX4" fmla="*/ 9599 w 3131164"/>
              <a:gd name="connsiteY4" fmla="*/ 0 h 4009409"/>
              <a:gd name="connsiteX0" fmla="*/ 399 w 3142312"/>
              <a:gd name="connsiteY0" fmla="*/ 0 h 4009409"/>
              <a:gd name="connsiteX1" fmla="*/ 3135530 w 3142312"/>
              <a:gd name="connsiteY1" fmla="*/ 0 h 4009409"/>
              <a:gd name="connsiteX2" fmla="*/ 3142312 w 3142312"/>
              <a:gd name="connsiteY2" fmla="*/ 4008382 h 4009409"/>
              <a:gd name="connsiteX3" fmla="*/ 11148 w 3142312"/>
              <a:gd name="connsiteY3" fmla="*/ 4009409 h 4009409"/>
              <a:gd name="connsiteX4" fmla="*/ 399 w 3142312"/>
              <a:gd name="connsiteY4" fmla="*/ 0 h 4009409"/>
              <a:gd name="connsiteX0" fmla="*/ 622 w 3135753"/>
              <a:gd name="connsiteY0" fmla="*/ 0 h 4009409"/>
              <a:gd name="connsiteX1" fmla="*/ 3128971 w 3135753"/>
              <a:gd name="connsiteY1" fmla="*/ 0 h 4009409"/>
              <a:gd name="connsiteX2" fmla="*/ 3135753 w 3135753"/>
              <a:gd name="connsiteY2" fmla="*/ 4008382 h 4009409"/>
              <a:gd name="connsiteX3" fmla="*/ 4589 w 3135753"/>
              <a:gd name="connsiteY3" fmla="*/ 4009409 h 4009409"/>
              <a:gd name="connsiteX4" fmla="*/ 622 w 3135753"/>
              <a:gd name="connsiteY4" fmla="*/ 0 h 4009409"/>
              <a:gd name="connsiteX0" fmla="*/ 0 w 3135131"/>
              <a:gd name="connsiteY0" fmla="*/ 0 h 4009409"/>
              <a:gd name="connsiteX1" fmla="*/ 3128349 w 3135131"/>
              <a:gd name="connsiteY1" fmla="*/ 0 h 4009409"/>
              <a:gd name="connsiteX2" fmla="*/ 3135131 w 3135131"/>
              <a:gd name="connsiteY2" fmla="*/ 4008382 h 4009409"/>
              <a:gd name="connsiteX3" fmla="*/ 3967 w 3135131"/>
              <a:gd name="connsiteY3" fmla="*/ 4009409 h 4009409"/>
              <a:gd name="connsiteX4" fmla="*/ 0 w 3135131"/>
              <a:gd name="connsiteY4" fmla="*/ 0 h 40094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35131" h="4009409">
                <a:moveTo>
                  <a:pt x="0" y="0"/>
                </a:moveTo>
                <a:lnTo>
                  <a:pt x="3128349" y="0"/>
                </a:lnTo>
                <a:cubicBezTo>
                  <a:pt x="3130610" y="1336127"/>
                  <a:pt x="3131740" y="2004191"/>
                  <a:pt x="3135131" y="4008382"/>
                </a:cubicBezTo>
                <a:lnTo>
                  <a:pt x="3967" y="4009409"/>
                </a:lnTo>
                <a:cubicBezTo>
                  <a:pt x="7167" y="2672939"/>
                  <a:pt x="1983" y="2004704"/>
                  <a:pt x="0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0" indent="0" algn="ctr">
              <a:buFontTx/>
              <a:buNone/>
              <a:defRPr sz="1600" b="0">
                <a:solidFill>
                  <a:schemeClr val="bg1"/>
                </a:solidFill>
              </a:defRPr>
            </a:lvl1pPr>
          </a:lstStyle>
          <a:p>
            <a:r>
              <a:rPr lang="fr-FR" noProof="0" dirty="0" smtClean="0"/>
              <a:t>Faire glisser l'image vers l'espace réservé ou cliquer sur l'icône pour l'ajouter</a:t>
            </a:r>
            <a:endParaRPr lang="fr-FR" noProof="0" dirty="0"/>
          </a:p>
        </p:txBody>
      </p:sp>
      <p:sp>
        <p:nvSpPr>
          <p:cNvPr id="9" name="Espace réservé du texte 2"/>
          <p:cNvSpPr>
            <a:spLocks noGrp="1"/>
          </p:cNvSpPr>
          <p:nvPr>
            <p:ph idx="1"/>
          </p:nvPr>
        </p:nvSpPr>
        <p:spPr>
          <a:xfrm>
            <a:off x="179515" y="696544"/>
            <a:ext cx="4639968" cy="39344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r-FR" noProof="0" dirty="0"/>
              <a:t>Cliquez pour modifier les styles du texte du masque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</p:txBody>
      </p:sp>
      <p:pic>
        <p:nvPicPr>
          <p:cNvPr id="21" name="Image 2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9245" y="4664232"/>
            <a:ext cx="1643185" cy="365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55456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7_Titre et contenu +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"/>
          <p:cNvSpPr/>
          <p:nvPr userDrawn="1"/>
        </p:nvSpPr>
        <p:spPr bwMode="auto">
          <a:xfrm>
            <a:off x="5501412" y="-9405"/>
            <a:ext cx="3643416" cy="5159255"/>
          </a:xfrm>
          <a:custGeom>
            <a:avLst/>
            <a:gdLst>
              <a:gd name="connsiteX0" fmla="*/ 0 w 3657600"/>
              <a:gd name="connsiteY0" fmla="*/ 0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0 w 3657600"/>
              <a:gd name="connsiteY4" fmla="*/ 0 h 5143500"/>
              <a:gd name="connsiteX0" fmla="*/ 2114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2114550 w 3657600"/>
              <a:gd name="connsiteY4" fmla="*/ 9525 h 5143500"/>
              <a:gd name="connsiteX0" fmla="*/ 1733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1733550 w 3657600"/>
              <a:gd name="connsiteY4" fmla="*/ 9525 h 5143500"/>
              <a:gd name="connsiteX0" fmla="*/ 1600200 w 3524250"/>
              <a:gd name="connsiteY0" fmla="*/ 9525 h 5143500"/>
              <a:gd name="connsiteX1" fmla="*/ 3524250 w 3524250"/>
              <a:gd name="connsiteY1" fmla="*/ 0 h 5143500"/>
              <a:gd name="connsiteX2" fmla="*/ 3524250 w 3524250"/>
              <a:gd name="connsiteY2" fmla="*/ 5143500 h 5143500"/>
              <a:gd name="connsiteX3" fmla="*/ 0 w 3524250"/>
              <a:gd name="connsiteY3" fmla="*/ 5143500 h 5143500"/>
              <a:gd name="connsiteX4" fmla="*/ 1600200 w 3524250"/>
              <a:gd name="connsiteY4" fmla="*/ 9525 h 5143500"/>
              <a:gd name="connsiteX0" fmla="*/ 1687405 w 3611455"/>
              <a:gd name="connsiteY0" fmla="*/ 9525 h 5143500"/>
              <a:gd name="connsiteX1" fmla="*/ 3611455 w 3611455"/>
              <a:gd name="connsiteY1" fmla="*/ 0 h 5143500"/>
              <a:gd name="connsiteX2" fmla="*/ 3611455 w 3611455"/>
              <a:gd name="connsiteY2" fmla="*/ 5143500 h 5143500"/>
              <a:gd name="connsiteX3" fmla="*/ 87205 w 3611455"/>
              <a:gd name="connsiteY3" fmla="*/ 5143500 h 5143500"/>
              <a:gd name="connsiteX4" fmla="*/ 1687405 w 3611455"/>
              <a:gd name="connsiteY4" fmla="*/ 9525 h 5143500"/>
              <a:gd name="connsiteX0" fmla="*/ 1685374 w 3609424"/>
              <a:gd name="connsiteY0" fmla="*/ 9525 h 5143500"/>
              <a:gd name="connsiteX1" fmla="*/ 3609424 w 3609424"/>
              <a:gd name="connsiteY1" fmla="*/ 0 h 5143500"/>
              <a:gd name="connsiteX2" fmla="*/ 3609424 w 3609424"/>
              <a:gd name="connsiteY2" fmla="*/ 5143500 h 5143500"/>
              <a:gd name="connsiteX3" fmla="*/ 85174 w 3609424"/>
              <a:gd name="connsiteY3" fmla="*/ 5143500 h 5143500"/>
              <a:gd name="connsiteX4" fmla="*/ 1685374 w 3609424"/>
              <a:gd name="connsiteY4" fmla="*/ 9525 h 5143500"/>
              <a:gd name="connsiteX0" fmla="*/ 1671927 w 3595977"/>
              <a:gd name="connsiteY0" fmla="*/ 9525 h 5143500"/>
              <a:gd name="connsiteX1" fmla="*/ 3595977 w 3595977"/>
              <a:gd name="connsiteY1" fmla="*/ 0 h 5143500"/>
              <a:gd name="connsiteX2" fmla="*/ 3595977 w 3595977"/>
              <a:gd name="connsiteY2" fmla="*/ 5143500 h 5143500"/>
              <a:gd name="connsiteX3" fmla="*/ 71727 w 3595977"/>
              <a:gd name="connsiteY3" fmla="*/ 5143500 h 5143500"/>
              <a:gd name="connsiteX4" fmla="*/ 1671927 w 3595977"/>
              <a:gd name="connsiteY4" fmla="*/ 9525 h 5143500"/>
              <a:gd name="connsiteX0" fmla="*/ 1696573 w 3620623"/>
              <a:gd name="connsiteY0" fmla="*/ 9525 h 5143500"/>
              <a:gd name="connsiteX1" fmla="*/ 3620623 w 3620623"/>
              <a:gd name="connsiteY1" fmla="*/ 0 h 5143500"/>
              <a:gd name="connsiteX2" fmla="*/ 3620623 w 3620623"/>
              <a:gd name="connsiteY2" fmla="*/ 5143500 h 5143500"/>
              <a:gd name="connsiteX3" fmla="*/ 96373 w 3620623"/>
              <a:gd name="connsiteY3" fmla="*/ 5143500 h 5143500"/>
              <a:gd name="connsiteX4" fmla="*/ 1696573 w 3620623"/>
              <a:gd name="connsiteY4" fmla="*/ 9525 h 5143500"/>
              <a:gd name="connsiteX0" fmla="*/ 1714885 w 3638935"/>
              <a:gd name="connsiteY0" fmla="*/ 9525 h 5143500"/>
              <a:gd name="connsiteX1" fmla="*/ 3638935 w 3638935"/>
              <a:gd name="connsiteY1" fmla="*/ 0 h 5143500"/>
              <a:gd name="connsiteX2" fmla="*/ 3638935 w 3638935"/>
              <a:gd name="connsiteY2" fmla="*/ 5143500 h 5143500"/>
              <a:gd name="connsiteX3" fmla="*/ 114685 w 3638935"/>
              <a:gd name="connsiteY3" fmla="*/ 5143500 h 5143500"/>
              <a:gd name="connsiteX4" fmla="*/ 1714885 w 3638935"/>
              <a:gd name="connsiteY4" fmla="*/ 9525 h 5143500"/>
              <a:gd name="connsiteX0" fmla="*/ 1718138 w 3642188"/>
              <a:gd name="connsiteY0" fmla="*/ 9525 h 5143500"/>
              <a:gd name="connsiteX1" fmla="*/ 3642188 w 3642188"/>
              <a:gd name="connsiteY1" fmla="*/ 0 h 5143500"/>
              <a:gd name="connsiteX2" fmla="*/ 3642188 w 3642188"/>
              <a:gd name="connsiteY2" fmla="*/ 5143500 h 5143500"/>
              <a:gd name="connsiteX3" fmla="*/ 117938 w 3642188"/>
              <a:gd name="connsiteY3" fmla="*/ 5143500 h 5143500"/>
              <a:gd name="connsiteX4" fmla="*/ 1718138 w 3642188"/>
              <a:gd name="connsiteY4" fmla="*/ 9525 h 5143500"/>
              <a:gd name="connsiteX0" fmla="*/ 1729957 w 3654007"/>
              <a:gd name="connsiteY0" fmla="*/ 9525 h 5149850"/>
              <a:gd name="connsiteX1" fmla="*/ 3654007 w 3654007"/>
              <a:gd name="connsiteY1" fmla="*/ 0 h 5149850"/>
              <a:gd name="connsiteX2" fmla="*/ 3654007 w 3654007"/>
              <a:gd name="connsiteY2" fmla="*/ 5143500 h 5149850"/>
              <a:gd name="connsiteX3" fmla="*/ 117057 w 3654007"/>
              <a:gd name="connsiteY3" fmla="*/ 5149850 h 5149850"/>
              <a:gd name="connsiteX4" fmla="*/ 1729957 w 3654007"/>
              <a:gd name="connsiteY4" fmla="*/ 9525 h 5149850"/>
              <a:gd name="connsiteX0" fmla="*/ 1652638 w 3576688"/>
              <a:gd name="connsiteY0" fmla="*/ 9525 h 5149850"/>
              <a:gd name="connsiteX1" fmla="*/ 3576688 w 3576688"/>
              <a:gd name="connsiteY1" fmla="*/ 0 h 5149850"/>
              <a:gd name="connsiteX2" fmla="*/ 3576688 w 3576688"/>
              <a:gd name="connsiteY2" fmla="*/ 5143500 h 5149850"/>
              <a:gd name="connsiteX3" fmla="*/ 39738 w 3576688"/>
              <a:gd name="connsiteY3" fmla="*/ 5149850 h 5149850"/>
              <a:gd name="connsiteX4" fmla="*/ 1652638 w 3576688"/>
              <a:gd name="connsiteY4" fmla="*/ 9525 h 5149850"/>
              <a:gd name="connsiteX0" fmla="*/ 1715094 w 3639144"/>
              <a:gd name="connsiteY0" fmla="*/ 9525 h 5149850"/>
              <a:gd name="connsiteX1" fmla="*/ 3639144 w 3639144"/>
              <a:gd name="connsiteY1" fmla="*/ 0 h 5149850"/>
              <a:gd name="connsiteX2" fmla="*/ 3639144 w 3639144"/>
              <a:gd name="connsiteY2" fmla="*/ 5143500 h 5149850"/>
              <a:gd name="connsiteX3" fmla="*/ 102194 w 3639144"/>
              <a:gd name="connsiteY3" fmla="*/ 5149850 h 5149850"/>
              <a:gd name="connsiteX4" fmla="*/ 1715094 w 3639144"/>
              <a:gd name="connsiteY4" fmla="*/ 9525 h 5149850"/>
              <a:gd name="connsiteX0" fmla="*/ 1709147 w 3639547"/>
              <a:gd name="connsiteY0" fmla="*/ 0 h 5165725"/>
              <a:gd name="connsiteX1" fmla="*/ 3639547 w 3639547"/>
              <a:gd name="connsiteY1" fmla="*/ 15875 h 5165725"/>
              <a:gd name="connsiteX2" fmla="*/ 3639547 w 3639547"/>
              <a:gd name="connsiteY2" fmla="*/ 5159375 h 5165725"/>
              <a:gd name="connsiteX3" fmla="*/ 102597 w 3639547"/>
              <a:gd name="connsiteY3" fmla="*/ 5165725 h 5165725"/>
              <a:gd name="connsiteX4" fmla="*/ 1709147 w 3639547"/>
              <a:gd name="connsiteY4" fmla="*/ 0 h 5165725"/>
              <a:gd name="connsiteX0" fmla="*/ 1701671 w 3632071"/>
              <a:gd name="connsiteY0" fmla="*/ 0 h 5165725"/>
              <a:gd name="connsiteX1" fmla="*/ 3632071 w 3632071"/>
              <a:gd name="connsiteY1" fmla="*/ 15875 h 5165725"/>
              <a:gd name="connsiteX2" fmla="*/ 3632071 w 3632071"/>
              <a:gd name="connsiteY2" fmla="*/ 5159375 h 5165725"/>
              <a:gd name="connsiteX3" fmla="*/ 95121 w 3632071"/>
              <a:gd name="connsiteY3" fmla="*/ 5165725 h 5165725"/>
              <a:gd name="connsiteX4" fmla="*/ 1701671 w 3632071"/>
              <a:gd name="connsiteY4" fmla="*/ 0 h 5165725"/>
              <a:gd name="connsiteX0" fmla="*/ 1705460 w 3635860"/>
              <a:gd name="connsiteY0" fmla="*/ 0 h 5165725"/>
              <a:gd name="connsiteX1" fmla="*/ 3635860 w 3635860"/>
              <a:gd name="connsiteY1" fmla="*/ 15875 h 5165725"/>
              <a:gd name="connsiteX2" fmla="*/ 3635860 w 3635860"/>
              <a:gd name="connsiteY2" fmla="*/ 5159375 h 5165725"/>
              <a:gd name="connsiteX3" fmla="*/ 98910 w 3635860"/>
              <a:gd name="connsiteY3" fmla="*/ 5165725 h 5165725"/>
              <a:gd name="connsiteX4" fmla="*/ 1705460 w 3635860"/>
              <a:gd name="connsiteY4" fmla="*/ 0 h 5165725"/>
              <a:gd name="connsiteX0" fmla="*/ 1711650 w 3642050"/>
              <a:gd name="connsiteY0" fmla="*/ 0 h 5165725"/>
              <a:gd name="connsiteX1" fmla="*/ 3642050 w 3642050"/>
              <a:gd name="connsiteY1" fmla="*/ 15875 h 5165725"/>
              <a:gd name="connsiteX2" fmla="*/ 3642050 w 3642050"/>
              <a:gd name="connsiteY2" fmla="*/ 5159375 h 5165725"/>
              <a:gd name="connsiteX3" fmla="*/ 105100 w 3642050"/>
              <a:gd name="connsiteY3" fmla="*/ 5165725 h 5165725"/>
              <a:gd name="connsiteX4" fmla="*/ 1711650 w 3642050"/>
              <a:gd name="connsiteY4" fmla="*/ 0 h 5165725"/>
              <a:gd name="connsiteX0" fmla="*/ 1703561 w 3642587"/>
              <a:gd name="connsiteY0" fmla="*/ 0 h 5159255"/>
              <a:gd name="connsiteX1" fmla="*/ 3642587 w 3642587"/>
              <a:gd name="connsiteY1" fmla="*/ 9405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2587"/>
              <a:gd name="connsiteY0" fmla="*/ 0 h 5159255"/>
              <a:gd name="connsiteX1" fmla="*/ 3633961 w 3642587"/>
              <a:gd name="connsiteY1" fmla="*/ 2936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3416"/>
              <a:gd name="connsiteY0" fmla="*/ 0 h 5159255"/>
              <a:gd name="connsiteX1" fmla="*/ 3642587 w 3643416"/>
              <a:gd name="connsiteY1" fmla="*/ 2936 h 5159255"/>
              <a:gd name="connsiteX2" fmla="*/ 3642587 w 3643416"/>
              <a:gd name="connsiteY2" fmla="*/ 5152905 h 5159255"/>
              <a:gd name="connsiteX3" fmla="*/ 105637 w 3643416"/>
              <a:gd name="connsiteY3" fmla="*/ 5159255 h 5159255"/>
              <a:gd name="connsiteX4" fmla="*/ 1703561 w 3643416"/>
              <a:gd name="connsiteY4" fmla="*/ 0 h 5159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3416" h="5159255">
                <a:moveTo>
                  <a:pt x="1703561" y="0"/>
                </a:moveTo>
                <a:lnTo>
                  <a:pt x="3642587" y="2936"/>
                </a:lnTo>
                <a:cubicBezTo>
                  <a:pt x="3645462" y="1719592"/>
                  <a:pt x="3639712" y="3436249"/>
                  <a:pt x="3642587" y="5152905"/>
                </a:cubicBezTo>
                <a:lnTo>
                  <a:pt x="105637" y="5159255"/>
                </a:lnTo>
                <a:cubicBezTo>
                  <a:pt x="-373788" y="2698630"/>
                  <a:pt x="887586" y="796925"/>
                  <a:pt x="1703561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68580" tIns="34291" rIns="68580" bIns="34291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fr-FR" sz="1351" noProof="0" dirty="0"/>
          </a:p>
        </p:txBody>
      </p:sp>
      <p:grpSp>
        <p:nvGrpSpPr>
          <p:cNvPr id="25" name="Grouper 24"/>
          <p:cNvGrpSpPr/>
          <p:nvPr userDrawn="1"/>
        </p:nvGrpSpPr>
        <p:grpSpPr>
          <a:xfrm>
            <a:off x="5021582" y="-20538"/>
            <a:ext cx="1875985" cy="5164038"/>
            <a:chOff x="5021580" y="4728"/>
            <a:chExt cx="1875985" cy="6853272"/>
          </a:xfrm>
        </p:grpSpPr>
        <p:sp>
          <p:nvSpPr>
            <p:cNvPr id="26" name="Forme libre 25"/>
            <p:cNvSpPr/>
            <p:nvPr userDrawn="1"/>
          </p:nvSpPr>
          <p:spPr>
            <a:xfrm>
              <a:off x="5021580" y="4728"/>
              <a:ext cx="747600" cy="6853272"/>
            </a:xfrm>
            <a:custGeom>
              <a:avLst/>
              <a:gdLst>
                <a:gd name="connsiteX0" fmla="*/ 751243 w 1897137"/>
                <a:gd name="connsiteY0" fmla="*/ 6852213 h 6852213"/>
                <a:gd name="connsiteX1" fmla="*/ 45187 w 1897137"/>
                <a:gd name="connsiteY1" fmla="*/ 3252486 h 6852213"/>
                <a:gd name="connsiteX2" fmla="*/ 1897137 w 1897137"/>
                <a:gd name="connsiteY2" fmla="*/ 0 h 6852213"/>
                <a:gd name="connsiteX0" fmla="*/ 1271740 w 1859234"/>
                <a:gd name="connsiteY0" fmla="*/ 6833163 h 6833163"/>
                <a:gd name="connsiteX1" fmla="*/ 7284 w 1859234"/>
                <a:gd name="connsiteY1" fmla="*/ 3252486 h 6833163"/>
                <a:gd name="connsiteX2" fmla="*/ 1859234 w 1859234"/>
                <a:gd name="connsiteY2" fmla="*/ 0 h 6833163"/>
                <a:gd name="connsiteX0" fmla="*/ 1273830 w 1861324"/>
                <a:gd name="connsiteY0" fmla="*/ 6833163 h 6833163"/>
                <a:gd name="connsiteX1" fmla="*/ 9374 w 1861324"/>
                <a:gd name="connsiteY1" fmla="*/ 3252486 h 6833163"/>
                <a:gd name="connsiteX2" fmla="*/ 1861324 w 1861324"/>
                <a:gd name="connsiteY2" fmla="*/ 0 h 6833163"/>
                <a:gd name="connsiteX0" fmla="*/ 1143473 w 1730967"/>
                <a:gd name="connsiteY0" fmla="*/ 6833163 h 6833163"/>
                <a:gd name="connsiteX1" fmla="*/ 11270 w 1730967"/>
                <a:gd name="connsiteY1" fmla="*/ 3255661 h 6833163"/>
                <a:gd name="connsiteX2" fmla="*/ 1730967 w 1730967"/>
                <a:gd name="connsiteY2" fmla="*/ 0 h 6833163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54300 w 1722615"/>
                <a:gd name="connsiteY0" fmla="*/ 6842688 h 6842688"/>
                <a:gd name="connsiteX1" fmla="*/ 9657 w 1722615"/>
                <a:gd name="connsiteY1" fmla="*/ 3416535 h 6842688"/>
                <a:gd name="connsiteX2" fmla="*/ 1722615 w 1722615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30041" h="6842688">
                  <a:moveTo>
                    <a:pt x="1061726" y="6842688"/>
                  </a:moveTo>
                  <a:cubicBezTo>
                    <a:pt x="348702" y="5778927"/>
                    <a:pt x="-94305" y="4695719"/>
                    <a:pt x="17083" y="3416535"/>
                  </a:cubicBezTo>
                  <a:cubicBezTo>
                    <a:pt x="128471" y="2137351"/>
                    <a:pt x="944138" y="717949"/>
                    <a:pt x="1730041" y="0"/>
                  </a:cubicBezTo>
                </a:path>
              </a:pathLst>
            </a:custGeom>
            <a:noFill/>
            <a:ln w="6350">
              <a:solidFill>
                <a:schemeClr val="bg1">
                  <a:lumMod val="8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351" noProof="0" dirty="0"/>
            </a:p>
          </p:txBody>
        </p:sp>
        <p:sp>
          <p:nvSpPr>
            <p:cNvPr id="27" name="Forme libre 26"/>
            <p:cNvSpPr/>
            <p:nvPr userDrawn="1"/>
          </p:nvSpPr>
          <p:spPr>
            <a:xfrm>
              <a:off x="5422699" y="4728"/>
              <a:ext cx="1474866" cy="6853272"/>
            </a:xfrm>
            <a:custGeom>
              <a:avLst/>
              <a:gdLst>
                <a:gd name="connsiteX0" fmla="*/ 751243 w 1897137"/>
                <a:gd name="connsiteY0" fmla="*/ 6852213 h 6852213"/>
                <a:gd name="connsiteX1" fmla="*/ 45187 w 1897137"/>
                <a:gd name="connsiteY1" fmla="*/ 3252486 h 6852213"/>
                <a:gd name="connsiteX2" fmla="*/ 1897137 w 1897137"/>
                <a:gd name="connsiteY2" fmla="*/ 0 h 6852213"/>
                <a:gd name="connsiteX0" fmla="*/ 1271740 w 1859234"/>
                <a:gd name="connsiteY0" fmla="*/ 6833163 h 6833163"/>
                <a:gd name="connsiteX1" fmla="*/ 7284 w 1859234"/>
                <a:gd name="connsiteY1" fmla="*/ 3252486 h 6833163"/>
                <a:gd name="connsiteX2" fmla="*/ 1859234 w 1859234"/>
                <a:gd name="connsiteY2" fmla="*/ 0 h 6833163"/>
                <a:gd name="connsiteX0" fmla="*/ 1273830 w 1861324"/>
                <a:gd name="connsiteY0" fmla="*/ 6833163 h 6833163"/>
                <a:gd name="connsiteX1" fmla="*/ 9374 w 1861324"/>
                <a:gd name="connsiteY1" fmla="*/ 3252486 h 6833163"/>
                <a:gd name="connsiteX2" fmla="*/ 1861324 w 1861324"/>
                <a:gd name="connsiteY2" fmla="*/ 0 h 6833163"/>
                <a:gd name="connsiteX0" fmla="*/ 1143473 w 1730967"/>
                <a:gd name="connsiteY0" fmla="*/ 6833163 h 6833163"/>
                <a:gd name="connsiteX1" fmla="*/ 11270 w 1730967"/>
                <a:gd name="connsiteY1" fmla="*/ 3255661 h 6833163"/>
                <a:gd name="connsiteX2" fmla="*/ 1730967 w 1730967"/>
                <a:gd name="connsiteY2" fmla="*/ 0 h 6833163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146245 w 1814560"/>
                <a:gd name="connsiteY0" fmla="*/ 6842688 h 6842688"/>
                <a:gd name="connsiteX1" fmla="*/ 14042 w 1814560"/>
                <a:gd name="connsiteY1" fmla="*/ 3265186 h 6842688"/>
                <a:gd name="connsiteX2" fmla="*/ 1814560 w 1814560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54300 w 1722615"/>
                <a:gd name="connsiteY0" fmla="*/ 6842688 h 6842688"/>
                <a:gd name="connsiteX1" fmla="*/ 9657 w 1722615"/>
                <a:gd name="connsiteY1" fmla="*/ 3416535 h 6842688"/>
                <a:gd name="connsiteX2" fmla="*/ 1722615 w 1722615"/>
                <a:gd name="connsiteY2" fmla="*/ 0 h 6842688"/>
                <a:gd name="connsiteX0" fmla="*/ 1060731 w 1729046"/>
                <a:gd name="connsiteY0" fmla="*/ 6842688 h 6842688"/>
                <a:gd name="connsiteX1" fmla="*/ 16088 w 1729046"/>
                <a:gd name="connsiteY1" fmla="*/ 3416535 h 6842688"/>
                <a:gd name="connsiteX2" fmla="*/ 1729046 w 1729046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061726 w 1730041"/>
                <a:gd name="connsiteY0" fmla="*/ 6842688 h 6842688"/>
                <a:gd name="connsiteX1" fmla="*/ 17083 w 1730041"/>
                <a:gd name="connsiteY1" fmla="*/ 3416535 h 6842688"/>
                <a:gd name="connsiteX2" fmla="*/ 1730041 w 1730041"/>
                <a:gd name="connsiteY2" fmla="*/ 0 h 6842688"/>
                <a:gd name="connsiteX0" fmla="*/ 1201583 w 4272315"/>
                <a:gd name="connsiteY0" fmla="*/ 6842688 h 6842688"/>
                <a:gd name="connsiteX1" fmla="*/ 156940 w 4272315"/>
                <a:gd name="connsiteY1" fmla="*/ 3416535 h 6842688"/>
                <a:gd name="connsiteX2" fmla="*/ 4272315 w 4272315"/>
                <a:gd name="connsiteY2" fmla="*/ 0 h 6842688"/>
                <a:gd name="connsiteX0" fmla="*/ 420880 w 3491612"/>
                <a:gd name="connsiteY0" fmla="*/ 6842688 h 6842688"/>
                <a:gd name="connsiteX1" fmla="*/ 521761 w 3491612"/>
                <a:gd name="connsiteY1" fmla="*/ 3196869 h 6842688"/>
                <a:gd name="connsiteX2" fmla="*/ 3491612 w 3491612"/>
                <a:gd name="connsiteY2" fmla="*/ 0 h 6842688"/>
                <a:gd name="connsiteX0" fmla="*/ 383391 w 3454123"/>
                <a:gd name="connsiteY0" fmla="*/ 6842688 h 6842688"/>
                <a:gd name="connsiteX1" fmla="*/ 484272 w 3454123"/>
                <a:gd name="connsiteY1" fmla="*/ 3196869 h 6842688"/>
                <a:gd name="connsiteX2" fmla="*/ 3454123 w 3454123"/>
                <a:gd name="connsiteY2" fmla="*/ 0 h 6842688"/>
                <a:gd name="connsiteX0" fmla="*/ 294195 w 3364927"/>
                <a:gd name="connsiteY0" fmla="*/ 6842688 h 6842688"/>
                <a:gd name="connsiteX1" fmla="*/ 395076 w 3364927"/>
                <a:gd name="connsiteY1" fmla="*/ 3196869 h 6842688"/>
                <a:gd name="connsiteX2" fmla="*/ 3364927 w 3364927"/>
                <a:gd name="connsiteY2" fmla="*/ 0 h 6842688"/>
                <a:gd name="connsiteX0" fmla="*/ 313955 w 3384687"/>
                <a:gd name="connsiteY0" fmla="*/ 6842688 h 6842688"/>
                <a:gd name="connsiteX1" fmla="*/ 414836 w 3384687"/>
                <a:gd name="connsiteY1" fmla="*/ 3196869 h 6842688"/>
                <a:gd name="connsiteX2" fmla="*/ 3384687 w 3384687"/>
                <a:gd name="connsiteY2" fmla="*/ 0 h 6842688"/>
                <a:gd name="connsiteX0" fmla="*/ 319074 w 3389806"/>
                <a:gd name="connsiteY0" fmla="*/ 6842688 h 6842688"/>
                <a:gd name="connsiteX1" fmla="*/ 419955 w 3389806"/>
                <a:gd name="connsiteY1" fmla="*/ 3196869 h 6842688"/>
                <a:gd name="connsiteX2" fmla="*/ 3389806 w 3389806"/>
                <a:gd name="connsiteY2" fmla="*/ 0 h 6842688"/>
                <a:gd name="connsiteX0" fmla="*/ 319074 w 3389806"/>
                <a:gd name="connsiteY0" fmla="*/ 6842688 h 6842688"/>
                <a:gd name="connsiteX1" fmla="*/ 419955 w 3389806"/>
                <a:gd name="connsiteY1" fmla="*/ 3196869 h 6842688"/>
                <a:gd name="connsiteX2" fmla="*/ 3389806 w 3389806"/>
                <a:gd name="connsiteY2" fmla="*/ 0 h 6842688"/>
                <a:gd name="connsiteX0" fmla="*/ 334826 w 3405558"/>
                <a:gd name="connsiteY0" fmla="*/ 6842688 h 6842688"/>
                <a:gd name="connsiteX1" fmla="*/ 435707 w 3405558"/>
                <a:gd name="connsiteY1" fmla="*/ 3196869 h 6842688"/>
                <a:gd name="connsiteX2" fmla="*/ 3405558 w 3405558"/>
                <a:gd name="connsiteY2" fmla="*/ 0 h 6842688"/>
                <a:gd name="connsiteX0" fmla="*/ 334826 w 3405558"/>
                <a:gd name="connsiteY0" fmla="*/ 6842688 h 6842688"/>
                <a:gd name="connsiteX1" fmla="*/ 435707 w 3405558"/>
                <a:gd name="connsiteY1" fmla="*/ 3196869 h 6842688"/>
                <a:gd name="connsiteX2" fmla="*/ 3405558 w 3405558"/>
                <a:gd name="connsiteY2" fmla="*/ 0 h 6842688"/>
                <a:gd name="connsiteX0" fmla="*/ 334826 w 3405558"/>
                <a:gd name="connsiteY0" fmla="*/ 6842688 h 6842688"/>
                <a:gd name="connsiteX1" fmla="*/ 435707 w 3405558"/>
                <a:gd name="connsiteY1" fmla="*/ 3196869 h 6842688"/>
                <a:gd name="connsiteX2" fmla="*/ 3405558 w 3405558"/>
                <a:gd name="connsiteY2" fmla="*/ 0 h 6842688"/>
                <a:gd name="connsiteX0" fmla="*/ 342294 w 3413026"/>
                <a:gd name="connsiteY0" fmla="*/ 6842688 h 6842688"/>
                <a:gd name="connsiteX1" fmla="*/ 443175 w 3413026"/>
                <a:gd name="connsiteY1" fmla="*/ 3196869 h 6842688"/>
                <a:gd name="connsiteX2" fmla="*/ 3413026 w 3413026"/>
                <a:gd name="connsiteY2" fmla="*/ 0 h 6842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413026" h="6842688">
                  <a:moveTo>
                    <a:pt x="342294" y="6842688"/>
                  </a:moveTo>
                  <a:cubicBezTo>
                    <a:pt x="-163901" y="5710282"/>
                    <a:pt x="-90656" y="4481474"/>
                    <a:pt x="443175" y="3196869"/>
                  </a:cubicBezTo>
                  <a:cubicBezTo>
                    <a:pt x="977006" y="1912264"/>
                    <a:pt x="2180317" y="803543"/>
                    <a:pt x="3413026" y="0"/>
                  </a:cubicBezTo>
                </a:path>
              </a:pathLst>
            </a:custGeom>
            <a:noFill/>
            <a:ln w="6350"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351" noProof="0" dirty="0"/>
            </a:p>
          </p:txBody>
        </p: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dirty="0"/>
              <a:t>Cliquez et modifiez le titre</a:t>
            </a:r>
          </a:p>
        </p:txBody>
      </p:sp>
      <p:sp>
        <p:nvSpPr>
          <p:cNvPr id="30" name="Espace réservé du texte 2"/>
          <p:cNvSpPr>
            <a:spLocks noGrp="1"/>
          </p:cNvSpPr>
          <p:nvPr>
            <p:ph idx="1"/>
          </p:nvPr>
        </p:nvSpPr>
        <p:spPr>
          <a:xfrm>
            <a:off x="179515" y="696544"/>
            <a:ext cx="5322435" cy="38616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r-FR" noProof="0" dirty="0"/>
              <a:t>Cliquez pour modifier les styles du texte du masque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</p:txBody>
      </p:sp>
      <p:sp>
        <p:nvSpPr>
          <p:cNvPr id="32" name="Espace réservé du texte 6"/>
          <p:cNvSpPr>
            <a:spLocks noGrp="1"/>
          </p:cNvSpPr>
          <p:nvPr>
            <p:ph type="body" sz="quarter" idx="11"/>
          </p:nvPr>
        </p:nvSpPr>
        <p:spPr>
          <a:xfrm>
            <a:off x="5509837" y="696543"/>
            <a:ext cx="3431611" cy="3861602"/>
          </a:xfrm>
        </p:spPr>
        <p:txBody>
          <a:bodyPr anchor="ctr" anchorCtr="0"/>
          <a:lstStyle>
            <a:lvl1pPr marL="0" indent="0" algn="r">
              <a:buFontTx/>
              <a:buNone/>
              <a:defRPr sz="1600" b="1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fr-FR" noProof="0" dirty="0"/>
              <a:t>Cliquez pour modifier les styles du texte du masque</a:t>
            </a:r>
          </a:p>
        </p:txBody>
      </p:sp>
      <p:pic>
        <p:nvPicPr>
          <p:cNvPr id="17" name="Image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9245" y="4664232"/>
            <a:ext cx="1643185" cy="365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97821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.8_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720929"/>
            <a:ext cx="4038600" cy="3858001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900"/>
            </a:lvl4pPr>
            <a:lvl5pPr>
              <a:defRPr sz="900"/>
            </a:lvl5pPr>
            <a:lvl6pPr>
              <a:defRPr sz="1351"/>
            </a:lvl6pPr>
            <a:lvl7pPr>
              <a:defRPr sz="1351"/>
            </a:lvl7pPr>
            <a:lvl8pPr>
              <a:defRPr sz="1351"/>
            </a:lvl8pPr>
            <a:lvl9pPr>
              <a:defRPr sz="1351"/>
            </a:lvl9pPr>
          </a:lstStyle>
          <a:p>
            <a:pPr lvl="0"/>
            <a:r>
              <a:rPr lang="fr-FR" noProof="0" dirty="0"/>
              <a:t>Cliquez pour modifier les styles du texte du masque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720928"/>
            <a:ext cx="4038600" cy="3858000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900"/>
            </a:lvl4pPr>
            <a:lvl5pPr>
              <a:defRPr sz="900"/>
            </a:lvl5pPr>
            <a:lvl6pPr>
              <a:defRPr sz="1351"/>
            </a:lvl6pPr>
            <a:lvl7pPr>
              <a:defRPr sz="1351"/>
            </a:lvl7pPr>
            <a:lvl8pPr>
              <a:defRPr sz="1351"/>
            </a:lvl8pPr>
            <a:lvl9pPr>
              <a:defRPr sz="1351"/>
            </a:lvl9pPr>
          </a:lstStyle>
          <a:p>
            <a:pPr lvl="0"/>
            <a:r>
              <a:rPr lang="fr-FR" noProof="0" dirty="0"/>
              <a:t>Cliquez pour modifier les styles du texte du masque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23749160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02050" y="1344555"/>
            <a:ext cx="4918023" cy="866897"/>
          </a:xfrm>
        </p:spPr>
        <p:txBody>
          <a:bodyPr/>
          <a:lstStyle>
            <a:lvl1pPr algn="l">
              <a:defRPr sz="2400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/>
              <a:t>Cliquez et modifiez le titre</a:t>
            </a:r>
          </a:p>
        </p:txBody>
      </p:sp>
      <p:sp>
        <p:nvSpPr>
          <p:cNvPr id="24" name="Freeform 47"/>
          <p:cNvSpPr>
            <a:spLocks/>
          </p:cNvSpPr>
          <p:nvPr userDrawn="1"/>
        </p:nvSpPr>
        <p:spPr bwMode="auto">
          <a:xfrm>
            <a:off x="5210047" y="-17672"/>
            <a:ext cx="3946695" cy="5178844"/>
          </a:xfrm>
          <a:custGeom>
            <a:avLst/>
            <a:gdLst>
              <a:gd name="T0" fmla="*/ 0 w 1237"/>
              <a:gd name="T1" fmla="*/ 1390 h 1746"/>
              <a:gd name="T2" fmla="*/ 33 w 1237"/>
              <a:gd name="T3" fmla="*/ 1746 h 1746"/>
              <a:gd name="T4" fmla="*/ 1237 w 1237"/>
              <a:gd name="T5" fmla="*/ 1746 h 1746"/>
              <a:gd name="T6" fmla="*/ 1237 w 1237"/>
              <a:gd name="T7" fmla="*/ 0 h 1746"/>
              <a:gd name="T8" fmla="*/ 584 w 1237"/>
              <a:gd name="T9" fmla="*/ 0 h 1746"/>
              <a:gd name="T10" fmla="*/ 0 w 1237"/>
              <a:gd name="T11" fmla="*/ 1390 h 1746"/>
              <a:gd name="connsiteX0" fmla="*/ 34 w 10770"/>
              <a:gd name="connsiteY0" fmla="*/ 7961 h 10400"/>
              <a:gd name="connsiteX1" fmla="*/ 100 w 10770"/>
              <a:gd name="connsiteY1" fmla="*/ 8577 h 10400"/>
              <a:gd name="connsiteX2" fmla="*/ 10034 w 10770"/>
              <a:gd name="connsiteY2" fmla="*/ 10000 h 10400"/>
              <a:gd name="connsiteX3" fmla="*/ 10034 w 10770"/>
              <a:gd name="connsiteY3" fmla="*/ 0 h 10400"/>
              <a:gd name="connsiteX4" fmla="*/ 4755 w 10770"/>
              <a:gd name="connsiteY4" fmla="*/ 0 h 10400"/>
              <a:gd name="connsiteX5" fmla="*/ 34 w 10770"/>
              <a:gd name="connsiteY5" fmla="*/ 7961 h 10400"/>
              <a:gd name="connsiteX0" fmla="*/ 34 w 10277"/>
              <a:gd name="connsiteY0" fmla="*/ 7961 h 9176"/>
              <a:gd name="connsiteX1" fmla="*/ 100 w 10277"/>
              <a:gd name="connsiteY1" fmla="*/ 8577 h 9176"/>
              <a:gd name="connsiteX2" fmla="*/ 9276 w 10277"/>
              <a:gd name="connsiteY2" fmla="*/ 8529 h 9176"/>
              <a:gd name="connsiteX3" fmla="*/ 10034 w 10277"/>
              <a:gd name="connsiteY3" fmla="*/ 0 h 9176"/>
              <a:gd name="connsiteX4" fmla="*/ 4755 w 10277"/>
              <a:gd name="connsiteY4" fmla="*/ 0 h 9176"/>
              <a:gd name="connsiteX5" fmla="*/ 34 w 10277"/>
              <a:gd name="connsiteY5" fmla="*/ 7961 h 9176"/>
              <a:gd name="connsiteX0" fmla="*/ 33 w 9764"/>
              <a:gd name="connsiteY0" fmla="*/ 8676 h 10304"/>
              <a:gd name="connsiteX1" fmla="*/ 97 w 9764"/>
              <a:gd name="connsiteY1" fmla="*/ 9347 h 10304"/>
              <a:gd name="connsiteX2" fmla="*/ 9026 w 9764"/>
              <a:gd name="connsiteY2" fmla="*/ 9295 h 10304"/>
              <a:gd name="connsiteX3" fmla="*/ 9764 w 9764"/>
              <a:gd name="connsiteY3" fmla="*/ 0 h 10304"/>
              <a:gd name="connsiteX4" fmla="*/ 4627 w 9764"/>
              <a:gd name="connsiteY4" fmla="*/ 0 h 10304"/>
              <a:gd name="connsiteX5" fmla="*/ 33 w 9764"/>
              <a:gd name="connsiteY5" fmla="*/ 8676 h 10304"/>
              <a:gd name="connsiteX0" fmla="*/ 34 w 10016"/>
              <a:gd name="connsiteY0" fmla="*/ 8420 h 9071"/>
              <a:gd name="connsiteX1" fmla="*/ 99 w 10016"/>
              <a:gd name="connsiteY1" fmla="*/ 9071 h 9071"/>
              <a:gd name="connsiteX2" fmla="*/ 9244 w 10016"/>
              <a:gd name="connsiteY2" fmla="*/ 9021 h 9071"/>
              <a:gd name="connsiteX3" fmla="*/ 10000 w 10016"/>
              <a:gd name="connsiteY3" fmla="*/ 0 h 9071"/>
              <a:gd name="connsiteX4" fmla="*/ 4739 w 10016"/>
              <a:gd name="connsiteY4" fmla="*/ 0 h 9071"/>
              <a:gd name="connsiteX5" fmla="*/ 34 w 10016"/>
              <a:gd name="connsiteY5" fmla="*/ 8420 h 9071"/>
              <a:gd name="connsiteX0" fmla="*/ 34 w 9984"/>
              <a:gd name="connsiteY0" fmla="*/ 9282 h 10000"/>
              <a:gd name="connsiteX1" fmla="*/ 99 w 9984"/>
              <a:gd name="connsiteY1" fmla="*/ 10000 h 10000"/>
              <a:gd name="connsiteX2" fmla="*/ 9229 w 9984"/>
              <a:gd name="connsiteY2" fmla="*/ 9945 h 10000"/>
              <a:gd name="connsiteX3" fmla="*/ 9984 w 9984"/>
              <a:gd name="connsiteY3" fmla="*/ 0 h 10000"/>
              <a:gd name="connsiteX4" fmla="*/ 4731 w 9984"/>
              <a:gd name="connsiteY4" fmla="*/ 0 h 10000"/>
              <a:gd name="connsiteX5" fmla="*/ 34 w 9984"/>
              <a:gd name="connsiteY5" fmla="*/ 9282 h 10000"/>
              <a:gd name="connsiteX0" fmla="*/ 34 w 10052"/>
              <a:gd name="connsiteY0" fmla="*/ 9282 h 10443"/>
              <a:gd name="connsiteX1" fmla="*/ 99 w 10052"/>
              <a:gd name="connsiteY1" fmla="*/ 10000 h 10443"/>
              <a:gd name="connsiteX2" fmla="*/ 9822 w 10052"/>
              <a:gd name="connsiteY2" fmla="*/ 10443 h 10443"/>
              <a:gd name="connsiteX3" fmla="*/ 10000 w 10052"/>
              <a:gd name="connsiteY3" fmla="*/ 0 h 10443"/>
              <a:gd name="connsiteX4" fmla="*/ 4739 w 10052"/>
              <a:gd name="connsiteY4" fmla="*/ 0 h 10443"/>
              <a:gd name="connsiteX5" fmla="*/ 34 w 10052"/>
              <a:gd name="connsiteY5" fmla="*/ 9282 h 10443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9355"/>
              <a:gd name="connsiteY0" fmla="*/ 9282 h 10037"/>
              <a:gd name="connsiteX1" fmla="*/ 99 w 9355"/>
              <a:gd name="connsiteY1" fmla="*/ 10000 h 10037"/>
              <a:gd name="connsiteX2" fmla="*/ 9244 w 9355"/>
              <a:gd name="connsiteY2" fmla="*/ 10037 h 10037"/>
              <a:gd name="connsiteX3" fmla="*/ 9266 w 9355"/>
              <a:gd name="connsiteY3" fmla="*/ 37 h 10037"/>
              <a:gd name="connsiteX4" fmla="*/ 4739 w 9355"/>
              <a:gd name="connsiteY4" fmla="*/ 0 h 10037"/>
              <a:gd name="connsiteX5" fmla="*/ 34 w 9355"/>
              <a:gd name="connsiteY5" fmla="*/ 9282 h 10037"/>
              <a:gd name="connsiteX0" fmla="*/ 36 w 10063"/>
              <a:gd name="connsiteY0" fmla="*/ 9248 h 10000"/>
              <a:gd name="connsiteX1" fmla="*/ 106 w 10063"/>
              <a:gd name="connsiteY1" fmla="*/ 9963 h 10000"/>
              <a:gd name="connsiteX2" fmla="*/ 9881 w 10063"/>
              <a:gd name="connsiteY2" fmla="*/ 10000 h 10000"/>
              <a:gd name="connsiteX3" fmla="*/ 9905 w 10063"/>
              <a:gd name="connsiteY3" fmla="*/ 37 h 10000"/>
              <a:gd name="connsiteX4" fmla="*/ 5066 w 10063"/>
              <a:gd name="connsiteY4" fmla="*/ 0 h 10000"/>
              <a:gd name="connsiteX5" fmla="*/ 36 w 10063"/>
              <a:gd name="connsiteY5" fmla="*/ 9248 h 10000"/>
              <a:gd name="connsiteX0" fmla="*/ 36 w 11201"/>
              <a:gd name="connsiteY0" fmla="*/ 9248 h 10000"/>
              <a:gd name="connsiteX1" fmla="*/ 106 w 11201"/>
              <a:gd name="connsiteY1" fmla="*/ 9963 h 10000"/>
              <a:gd name="connsiteX2" fmla="*/ 9881 w 11201"/>
              <a:gd name="connsiteY2" fmla="*/ 10000 h 10000"/>
              <a:gd name="connsiteX3" fmla="*/ 9905 w 11201"/>
              <a:gd name="connsiteY3" fmla="*/ 37 h 10000"/>
              <a:gd name="connsiteX4" fmla="*/ 5066 w 11201"/>
              <a:gd name="connsiteY4" fmla="*/ 0 h 10000"/>
              <a:gd name="connsiteX5" fmla="*/ 36 w 11201"/>
              <a:gd name="connsiteY5" fmla="*/ 9248 h 10000"/>
              <a:gd name="connsiteX0" fmla="*/ 36 w 9905"/>
              <a:gd name="connsiteY0" fmla="*/ 9248 h 10000"/>
              <a:gd name="connsiteX1" fmla="*/ 106 w 9905"/>
              <a:gd name="connsiteY1" fmla="*/ 9963 h 10000"/>
              <a:gd name="connsiteX2" fmla="*/ 9881 w 9905"/>
              <a:gd name="connsiteY2" fmla="*/ 10000 h 10000"/>
              <a:gd name="connsiteX3" fmla="*/ 9905 w 9905"/>
              <a:gd name="connsiteY3" fmla="*/ 37 h 10000"/>
              <a:gd name="connsiteX4" fmla="*/ 5066 w 9905"/>
              <a:gd name="connsiteY4" fmla="*/ 0 h 10000"/>
              <a:gd name="connsiteX5" fmla="*/ 36 w 9905"/>
              <a:gd name="connsiteY5" fmla="*/ 9248 h 10000"/>
              <a:gd name="connsiteX0" fmla="*/ 37 w 10001"/>
              <a:gd name="connsiteY0" fmla="*/ 9248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9248 h 10000"/>
              <a:gd name="connsiteX0" fmla="*/ 37 w 10001"/>
              <a:gd name="connsiteY0" fmla="*/ 8311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8311 h 10000"/>
              <a:gd name="connsiteX0" fmla="*/ 0 w 9964"/>
              <a:gd name="connsiteY0" fmla="*/ 8311 h 10000"/>
              <a:gd name="connsiteX1" fmla="*/ 71 w 9964"/>
              <a:gd name="connsiteY1" fmla="*/ 9963 h 10000"/>
              <a:gd name="connsiteX2" fmla="*/ 9940 w 9964"/>
              <a:gd name="connsiteY2" fmla="*/ 10000 h 10000"/>
              <a:gd name="connsiteX3" fmla="*/ 9964 w 9964"/>
              <a:gd name="connsiteY3" fmla="*/ 37 h 10000"/>
              <a:gd name="connsiteX4" fmla="*/ 5079 w 9964"/>
              <a:gd name="connsiteY4" fmla="*/ 0 h 10000"/>
              <a:gd name="connsiteX5" fmla="*/ 0 w 9964"/>
              <a:gd name="connsiteY5" fmla="*/ 8311 h 10000"/>
              <a:gd name="connsiteX0" fmla="*/ 5129 w 10032"/>
              <a:gd name="connsiteY0" fmla="*/ 0 h 10000"/>
              <a:gd name="connsiteX1" fmla="*/ 103 w 10032"/>
              <a:gd name="connsiteY1" fmla="*/ 9963 h 10000"/>
              <a:gd name="connsiteX2" fmla="*/ 10008 w 10032"/>
              <a:gd name="connsiteY2" fmla="*/ 10000 h 10000"/>
              <a:gd name="connsiteX3" fmla="*/ 10032 w 10032"/>
              <a:gd name="connsiteY3" fmla="*/ 37 h 10000"/>
              <a:gd name="connsiteX4" fmla="*/ 5129 w 10032"/>
              <a:gd name="connsiteY4" fmla="*/ 0 h 10000"/>
              <a:gd name="connsiteX0" fmla="*/ 5162 w 10065"/>
              <a:gd name="connsiteY0" fmla="*/ 0 h 10000"/>
              <a:gd name="connsiteX1" fmla="*/ 136 w 10065"/>
              <a:gd name="connsiteY1" fmla="*/ 9963 h 10000"/>
              <a:gd name="connsiteX2" fmla="*/ 10041 w 10065"/>
              <a:gd name="connsiteY2" fmla="*/ 10000 h 10000"/>
              <a:gd name="connsiteX3" fmla="*/ 10065 w 10065"/>
              <a:gd name="connsiteY3" fmla="*/ 37 h 10000"/>
              <a:gd name="connsiteX4" fmla="*/ 5162 w 10065"/>
              <a:gd name="connsiteY4" fmla="*/ 0 h 10000"/>
              <a:gd name="connsiteX0" fmla="*/ 5174 w 10077"/>
              <a:gd name="connsiteY0" fmla="*/ 0 h 10000"/>
              <a:gd name="connsiteX1" fmla="*/ 148 w 10077"/>
              <a:gd name="connsiteY1" fmla="*/ 9963 h 10000"/>
              <a:gd name="connsiteX2" fmla="*/ 10053 w 10077"/>
              <a:gd name="connsiteY2" fmla="*/ 10000 h 10000"/>
              <a:gd name="connsiteX3" fmla="*/ 10077 w 10077"/>
              <a:gd name="connsiteY3" fmla="*/ 37 h 10000"/>
              <a:gd name="connsiteX4" fmla="*/ 5174 w 10077"/>
              <a:gd name="connsiteY4" fmla="*/ 0 h 10000"/>
              <a:gd name="connsiteX0" fmla="*/ 4965 w 9868"/>
              <a:gd name="connsiteY0" fmla="*/ 0 h 10000"/>
              <a:gd name="connsiteX1" fmla="*/ 156 w 9868"/>
              <a:gd name="connsiteY1" fmla="*/ 9963 h 10000"/>
              <a:gd name="connsiteX2" fmla="*/ 9844 w 9868"/>
              <a:gd name="connsiteY2" fmla="*/ 10000 h 10000"/>
              <a:gd name="connsiteX3" fmla="*/ 9868 w 9868"/>
              <a:gd name="connsiteY3" fmla="*/ 37 h 10000"/>
              <a:gd name="connsiteX4" fmla="*/ 4965 w 9868"/>
              <a:gd name="connsiteY4" fmla="*/ 0 h 10000"/>
              <a:gd name="connsiteX0" fmla="*/ 4977 w 9946"/>
              <a:gd name="connsiteY0" fmla="*/ 0 h 10000"/>
              <a:gd name="connsiteX1" fmla="*/ 104 w 9946"/>
              <a:gd name="connsiteY1" fmla="*/ 9963 h 10000"/>
              <a:gd name="connsiteX2" fmla="*/ 9922 w 9946"/>
              <a:gd name="connsiteY2" fmla="*/ 10000 h 10000"/>
              <a:gd name="connsiteX3" fmla="*/ 9946 w 9946"/>
              <a:gd name="connsiteY3" fmla="*/ 37 h 10000"/>
              <a:gd name="connsiteX4" fmla="*/ 4977 w 9946"/>
              <a:gd name="connsiteY4" fmla="*/ 0 h 10000"/>
              <a:gd name="connsiteX0" fmla="*/ 5026 w 10022"/>
              <a:gd name="connsiteY0" fmla="*/ 0 h 10000"/>
              <a:gd name="connsiteX1" fmla="*/ 127 w 10022"/>
              <a:gd name="connsiteY1" fmla="*/ 9963 h 10000"/>
              <a:gd name="connsiteX2" fmla="*/ 9998 w 10022"/>
              <a:gd name="connsiteY2" fmla="*/ 10000 h 10000"/>
              <a:gd name="connsiteX3" fmla="*/ 10022 w 10022"/>
              <a:gd name="connsiteY3" fmla="*/ 37 h 10000"/>
              <a:gd name="connsiteX4" fmla="*/ 5026 w 10022"/>
              <a:gd name="connsiteY4" fmla="*/ 0 h 10000"/>
              <a:gd name="connsiteX0" fmla="*/ 5168 w 10164"/>
              <a:gd name="connsiteY0" fmla="*/ 0 h 10000"/>
              <a:gd name="connsiteX1" fmla="*/ 122 w 10164"/>
              <a:gd name="connsiteY1" fmla="*/ 9963 h 10000"/>
              <a:gd name="connsiteX2" fmla="*/ 10140 w 10164"/>
              <a:gd name="connsiteY2" fmla="*/ 10000 h 10000"/>
              <a:gd name="connsiteX3" fmla="*/ 10164 w 10164"/>
              <a:gd name="connsiteY3" fmla="*/ 37 h 10000"/>
              <a:gd name="connsiteX4" fmla="*/ 5168 w 10164"/>
              <a:gd name="connsiteY4" fmla="*/ 0 h 10000"/>
              <a:gd name="connsiteX0" fmla="*/ 5168 w 10164"/>
              <a:gd name="connsiteY0" fmla="*/ 0 h 9987"/>
              <a:gd name="connsiteX1" fmla="*/ 122 w 10164"/>
              <a:gd name="connsiteY1" fmla="*/ 9963 h 9987"/>
              <a:gd name="connsiteX2" fmla="*/ 10140 w 10164"/>
              <a:gd name="connsiteY2" fmla="*/ 9987 h 9987"/>
              <a:gd name="connsiteX3" fmla="*/ 10164 w 10164"/>
              <a:gd name="connsiteY3" fmla="*/ 37 h 9987"/>
              <a:gd name="connsiteX4" fmla="*/ 5168 w 10164"/>
              <a:gd name="connsiteY4" fmla="*/ 0 h 9987"/>
              <a:gd name="connsiteX0" fmla="*/ 5085 w 10000"/>
              <a:gd name="connsiteY0" fmla="*/ 1 h 10001"/>
              <a:gd name="connsiteX1" fmla="*/ 120 w 10000"/>
              <a:gd name="connsiteY1" fmla="*/ 9977 h 10001"/>
              <a:gd name="connsiteX2" fmla="*/ 9976 w 10000"/>
              <a:gd name="connsiteY2" fmla="*/ 10001 h 10001"/>
              <a:gd name="connsiteX3" fmla="*/ 10000 w 10000"/>
              <a:gd name="connsiteY3" fmla="*/ 0 h 10001"/>
              <a:gd name="connsiteX4" fmla="*/ 5085 w 10000"/>
              <a:gd name="connsiteY4" fmla="*/ 1 h 10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1">
                <a:moveTo>
                  <a:pt x="5085" y="1"/>
                </a:moveTo>
                <a:cubicBezTo>
                  <a:pt x="2196" y="2118"/>
                  <a:pt x="-623" y="5218"/>
                  <a:pt x="120" y="9977"/>
                </a:cubicBezTo>
                <a:lnTo>
                  <a:pt x="9976" y="10001"/>
                </a:lnTo>
                <a:cubicBezTo>
                  <a:pt x="9988" y="5013"/>
                  <a:pt x="9992" y="3325"/>
                  <a:pt x="10000" y="0"/>
                </a:cubicBezTo>
                <a:lnTo>
                  <a:pt x="5085" y="1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68580" tIns="34291" rIns="68580" bIns="34291" numCol="1" anchor="t" anchorCtr="0" compatLnSpc="1">
            <a:prstTxWarp prst="textNoShape">
              <a:avLst/>
            </a:prstTxWarp>
          </a:bodyPr>
          <a:lstStyle/>
          <a:p>
            <a:endParaRPr lang="fr-FR" sz="1351" noProof="0" dirty="0"/>
          </a:p>
        </p:txBody>
      </p:sp>
      <p:sp>
        <p:nvSpPr>
          <p:cNvPr id="32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302050" y="2019650"/>
            <a:ext cx="4918023" cy="523220"/>
          </a:xfrm>
        </p:spPr>
        <p:txBody>
          <a:bodyPr anchor="t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cap="none" baseline="0">
                <a:solidFill>
                  <a:schemeClr val="tx1"/>
                </a:solidFill>
              </a:defRPr>
            </a:lvl1pPr>
            <a:lvl2pPr marL="342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noProof="0" dirty="0"/>
              <a:t>Cliquez pour modifier le style</a:t>
            </a:r>
            <a:br>
              <a:rPr lang="fr-FR" noProof="0" dirty="0"/>
            </a:br>
            <a:r>
              <a:rPr lang="fr-FR" noProof="0" dirty="0"/>
              <a:t>des sous-titres du masque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>
          <a:xfrm>
            <a:off x="302050" y="2502958"/>
            <a:ext cx="4918023" cy="1751542"/>
          </a:xfrm>
        </p:spPr>
        <p:txBody>
          <a:bodyPr/>
          <a:lstStyle>
            <a:lvl1pPr marL="0" indent="0" algn="l">
              <a:spcBef>
                <a:spcPts val="0"/>
              </a:spcBef>
              <a:buFontTx/>
              <a:buNone/>
              <a:defRPr sz="1400" b="0">
                <a:solidFill>
                  <a:srgbClr val="505050"/>
                </a:solidFill>
              </a:defRPr>
            </a:lvl1pPr>
            <a:lvl2pPr marL="0" indent="0" algn="l">
              <a:buFontTx/>
              <a:buNone/>
              <a:defRPr/>
            </a:lvl2pPr>
            <a:lvl3pPr marL="0" indent="0" algn="l">
              <a:buFontTx/>
              <a:buNone/>
              <a:defRPr/>
            </a:lvl3pPr>
            <a:lvl4pPr marL="0" indent="0" algn="l">
              <a:buFontTx/>
              <a:buNone/>
              <a:defRPr/>
            </a:lvl4pPr>
            <a:lvl5pPr marL="0" indent="0" algn="l">
              <a:buFontTx/>
              <a:buNone/>
              <a:defRPr/>
            </a:lvl5pPr>
          </a:lstStyle>
          <a:p>
            <a:pPr lvl="0"/>
            <a:r>
              <a:rPr lang="fr-FR" noProof="0" dirty="0"/>
              <a:t>Cliquez pour modifier les styles du texte du masque</a:t>
            </a:r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1"/>
          </p:nvPr>
        </p:nvSpPr>
        <p:spPr bwMode="auto">
          <a:xfrm>
            <a:off x="5501952" y="-9525"/>
            <a:ext cx="3647433" cy="5178425"/>
          </a:xfrm>
          <a:custGeom>
            <a:avLst/>
            <a:gdLst>
              <a:gd name="connsiteX0" fmla="*/ 0 w 3662362"/>
              <a:gd name="connsiteY0" fmla="*/ 0 h 5168900"/>
              <a:gd name="connsiteX1" fmla="*/ 3662362 w 3662362"/>
              <a:gd name="connsiteY1" fmla="*/ 0 h 5168900"/>
              <a:gd name="connsiteX2" fmla="*/ 3662362 w 3662362"/>
              <a:gd name="connsiteY2" fmla="*/ 5168900 h 5168900"/>
              <a:gd name="connsiteX3" fmla="*/ 0 w 3662362"/>
              <a:gd name="connsiteY3" fmla="*/ 5168900 h 5168900"/>
              <a:gd name="connsiteX4" fmla="*/ 0 w 3662362"/>
              <a:gd name="connsiteY4" fmla="*/ 0 h 5168900"/>
              <a:gd name="connsiteX0" fmla="*/ 1724025 w 3662362"/>
              <a:gd name="connsiteY0" fmla="*/ 0 h 5178425"/>
              <a:gd name="connsiteX1" fmla="*/ 3662362 w 3662362"/>
              <a:gd name="connsiteY1" fmla="*/ 9525 h 5178425"/>
              <a:gd name="connsiteX2" fmla="*/ 3662362 w 3662362"/>
              <a:gd name="connsiteY2" fmla="*/ 5178425 h 5178425"/>
              <a:gd name="connsiteX3" fmla="*/ 0 w 3662362"/>
              <a:gd name="connsiteY3" fmla="*/ 5178425 h 5178425"/>
              <a:gd name="connsiteX4" fmla="*/ 1724025 w 3662362"/>
              <a:gd name="connsiteY4" fmla="*/ 0 h 5178425"/>
              <a:gd name="connsiteX0" fmla="*/ 1724025 w 3662362"/>
              <a:gd name="connsiteY0" fmla="*/ 0 h 5178425"/>
              <a:gd name="connsiteX1" fmla="*/ 3662362 w 3662362"/>
              <a:gd name="connsiteY1" fmla="*/ 9525 h 5178425"/>
              <a:gd name="connsiteX2" fmla="*/ 3662362 w 3662362"/>
              <a:gd name="connsiteY2" fmla="*/ 5178425 h 5178425"/>
              <a:gd name="connsiteX3" fmla="*/ 0 w 3662362"/>
              <a:gd name="connsiteY3" fmla="*/ 5178425 h 5178425"/>
              <a:gd name="connsiteX4" fmla="*/ 1724025 w 3662362"/>
              <a:gd name="connsiteY4" fmla="*/ 0 h 5178425"/>
              <a:gd name="connsiteX0" fmla="*/ 1609725 w 3548062"/>
              <a:gd name="connsiteY0" fmla="*/ 0 h 5178425"/>
              <a:gd name="connsiteX1" fmla="*/ 3548062 w 3548062"/>
              <a:gd name="connsiteY1" fmla="*/ 9525 h 5178425"/>
              <a:gd name="connsiteX2" fmla="*/ 3548062 w 3548062"/>
              <a:gd name="connsiteY2" fmla="*/ 5178425 h 5178425"/>
              <a:gd name="connsiteX3" fmla="*/ 0 w 3548062"/>
              <a:gd name="connsiteY3" fmla="*/ 5178425 h 5178425"/>
              <a:gd name="connsiteX4" fmla="*/ 1609725 w 3548062"/>
              <a:gd name="connsiteY4" fmla="*/ 0 h 5178425"/>
              <a:gd name="connsiteX0" fmla="*/ 1758948 w 3697285"/>
              <a:gd name="connsiteY0" fmla="*/ 0 h 5178425"/>
              <a:gd name="connsiteX1" fmla="*/ 3697285 w 3697285"/>
              <a:gd name="connsiteY1" fmla="*/ 9525 h 5178425"/>
              <a:gd name="connsiteX2" fmla="*/ 3697285 w 3697285"/>
              <a:gd name="connsiteY2" fmla="*/ 5178425 h 5178425"/>
              <a:gd name="connsiteX3" fmla="*/ 149223 w 3697285"/>
              <a:gd name="connsiteY3" fmla="*/ 5178425 h 5178425"/>
              <a:gd name="connsiteX4" fmla="*/ 1758948 w 3697285"/>
              <a:gd name="connsiteY4" fmla="*/ 0 h 5178425"/>
              <a:gd name="connsiteX0" fmla="*/ 1709096 w 3647433"/>
              <a:gd name="connsiteY0" fmla="*/ 0 h 5178425"/>
              <a:gd name="connsiteX1" fmla="*/ 3647433 w 3647433"/>
              <a:gd name="connsiteY1" fmla="*/ 9525 h 5178425"/>
              <a:gd name="connsiteX2" fmla="*/ 3647433 w 3647433"/>
              <a:gd name="connsiteY2" fmla="*/ 5178425 h 5178425"/>
              <a:gd name="connsiteX3" fmla="*/ 99371 w 3647433"/>
              <a:gd name="connsiteY3" fmla="*/ 5178425 h 5178425"/>
              <a:gd name="connsiteX4" fmla="*/ 1709096 w 3647433"/>
              <a:gd name="connsiteY4" fmla="*/ 0 h 5178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7433" h="5178425">
                <a:moveTo>
                  <a:pt x="1709096" y="0"/>
                </a:moveTo>
                <a:lnTo>
                  <a:pt x="3647433" y="9525"/>
                </a:lnTo>
                <a:lnTo>
                  <a:pt x="3647433" y="5178425"/>
                </a:lnTo>
                <a:lnTo>
                  <a:pt x="99371" y="5178425"/>
                </a:lnTo>
                <a:cubicBezTo>
                  <a:pt x="-30804" y="4471458"/>
                  <a:pt x="-351479" y="2116667"/>
                  <a:pt x="1709096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lIns="432000" anchor="ctr" anchorCtr="0"/>
          <a:lstStyle>
            <a:lvl1pPr marL="0" indent="0" algn="ctr">
              <a:buFontTx/>
              <a:buNone/>
              <a:defRPr b="0">
                <a:solidFill>
                  <a:schemeClr val="bg1"/>
                </a:solidFill>
              </a:defRPr>
            </a:lvl1pPr>
          </a:lstStyle>
          <a:p>
            <a:r>
              <a:rPr lang="fr-FR" noProof="0" dirty="0" smtClean="0"/>
              <a:t>Faire glisser l'image vers l'espace réservé ou cliquer sur l'icône pour l'ajouter</a:t>
            </a:r>
            <a:endParaRPr lang="fr-FR" noProof="0" dirty="0"/>
          </a:p>
        </p:txBody>
      </p:sp>
      <p:sp>
        <p:nvSpPr>
          <p:cNvPr id="11" name="Rectangle 1030"/>
          <p:cNvSpPr>
            <a:spLocks noChangeArrowheads="1"/>
          </p:cNvSpPr>
          <p:nvPr userDrawn="1"/>
        </p:nvSpPr>
        <p:spPr bwMode="auto">
          <a:xfrm>
            <a:off x="219120" y="4819431"/>
            <a:ext cx="4403725" cy="1365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tIns="0" bIns="0">
            <a:noAutofit/>
          </a:bodyPr>
          <a:lstStyle/>
          <a:p>
            <a:pPr algn="l"/>
            <a:r>
              <a:rPr lang="fr-FR" sz="900" noProof="0" dirty="0" smtClean="0">
                <a:solidFill>
                  <a:schemeClr val="tx1"/>
                </a:solidFill>
                <a:latin typeface="Century Gothic" pitchFamily="34" charset="0"/>
              </a:rPr>
              <a:t>www.thalesgroup.com</a:t>
            </a:r>
            <a:endParaRPr lang="fr-FR" sz="900" noProof="0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6" name="ZoneTexte 11"/>
          <p:cNvSpPr txBox="1">
            <a:spLocks noChangeArrowheads="1"/>
          </p:cNvSpPr>
          <p:nvPr userDrawn="1"/>
        </p:nvSpPr>
        <p:spPr bwMode="auto">
          <a:xfrm>
            <a:off x="3968751" y="4648678"/>
            <a:ext cx="1206500" cy="401200"/>
          </a:xfrm>
          <a:prstGeom prst="rect">
            <a:avLst/>
          </a:prstGeom>
          <a:solidFill>
            <a:schemeClr val="bg1">
              <a:alpha val="50000"/>
            </a:schemeClr>
          </a:solidFill>
          <a:ln w="6350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/>
        </p:spPr>
        <p:txBody>
          <a:bodyPr wrap="square" tIns="46800" anchor="ctr" anchorCtr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500" b="0" noProof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OPEN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500" b="0" noProof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THALES</a:t>
            </a:r>
            <a:r>
              <a:rPr lang="fr-FR" sz="500" b="0" baseline="0" noProof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 GROUP INTERNAL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500" b="0" baseline="0" noProof="0" dirty="0" smtClean="0">
                <a:solidFill>
                  <a:srgbClr val="FF0000"/>
                </a:solidFill>
                <a:latin typeface="Arial" charset="0"/>
              </a:rPr>
              <a:t>THALES GROUP CONFIDENTIAL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500" b="0" baseline="0" noProof="0" dirty="0" smtClean="0">
                <a:solidFill>
                  <a:srgbClr val="FF0000"/>
                </a:solidFill>
                <a:latin typeface="Arial" charset="0"/>
              </a:rPr>
              <a:t>THALES GROUP SECRET</a:t>
            </a:r>
            <a:endParaRPr lang="fr-FR" sz="500" b="0" noProof="0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7" name="Rectangle 16"/>
          <p:cNvSpPr/>
          <p:nvPr userDrawn="1"/>
        </p:nvSpPr>
        <p:spPr bwMode="auto">
          <a:xfrm>
            <a:off x="200847" y="1636017"/>
            <a:ext cx="96123" cy="307777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377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400" b="0" i="0" u="none" strike="noStrike" cap="none" normalizeH="0" baseline="0" noProof="0" dirty="0">
              <a:ln>
                <a:noFill/>
              </a:ln>
              <a:solidFill>
                <a:srgbClr val="323265"/>
              </a:solidFill>
              <a:effectLst/>
              <a:latin typeface="Arial" charset="0"/>
              <a:cs typeface="Arial" charset="0"/>
            </a:endParaRPr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217" y="25624"/>
            <a:ext cx="2556481" cy="960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14358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dirty="0"/>
              <a:t>Cliquez et modifiez le titre</a:t>
            </a:r>
          </a:p>
        </p:txBody>
      </p:sp>
    </p:spTree>
    <p:extLst>
      <p:ext uri="{BB962C8B-B14F-4D97-AF65-F5344CB8AC3E}">
        <p14:creationId xmlns:p14="http://schemas.microsoft.com/office/powerpoint/2010/main" val="2177396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6" y="696544"/>
            <a:ext cx="8761933" cy="3903167"/>
          </a:xfrm>
        </p:spPr>
        <p:txBody>
          <a:bodyPr/>
          <a:lstStyle>
            <a:lvl1pPr>
              <a:spcBef>
                <a:spcPts val="451"/>
              </a:spcBef>
              <a:spcAft>
                <a:spcPts val="525"/>
              </a:spcAft>
              <a:defRPr/>
            </a:lvl1pPr>
          </a:lstStyle>
          <a:p>
            <a:pPr lvl="0"/>
            <a:r>
              <a:rPr lang="fr-FR" noProof="0" dirty="0"/>
              <a:t>Cliquez pour modifier les styles du texte du masque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3267287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.1_Diapositive de titre - Aerospace (IF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reeform 47"/>
          <p:cNvSpPr>
            <a:spLocks/>
          </p:cNvSpPr>
          <p:nvPr userDrawn="1"/>
        </p:nvSpPr>
        <p:spPr bwMode="auto">
          <a:xfrm>
            <a:off x="5210047" y="-17672"/>
            <a:ext cx="3946695" cy="5178844"/>
          </a:xfrm>
          <a:custGeom>
            <a:avLst/>
            <a:gdLst>
              <a:gd name="T0" fmla="*/ 0 w 1237"/>
              <a:gd name="T1" fmla="*/ 1390 h 1746"/>
              <a:gd name="T2" fmla="*/ 33 w 1237"/>
              <a:gd name="T3" fmla="*/ 1746 h 1746"/>
              <a:gd name="T4" fmla="*/ 1237 w 1237"/>
              <a:gd name="T5" fmla="*/ 1746 h 1746"/>
              <a:gd name="T6" fmla="*/ 1237 w 1237"/>
              <a:gd name="T7" fmla="*/ 0 h 1746"/>
              <a:gd name="T8" fmla="*/ 584 w 1237"/>
              <a:gd name="T9" fmla="*/ 0 h 1746"/>
              <a:gd name="T10" fmla="*/ 0 w 1237"/>
              <a:gd name="T11" fmla="*/ 1390 h 1746"/>
              <a:gd name="connsiteX0" fmla="*/ 34 w 10770"/>
              <a:gd name="connsiteY0" fmla="*/ 7961 h 10400"/>
              <a:gd name="connsiteX1" fmla="*/ 100 w 10770"/>
              <a:gd name="connsiteY1" fmla="*/ 8577 h 10400"/>
              <a:gd name="connsiteX2" fmla="*/ 10034 w 10770"/>
              <a:gd name="connsiteY2" fmla="*/ 10000 h 10400"/>
              <a:gd name="connsiteX3" fmla="*/ 10034 w 10770"/>
              <a:gd name="connsiteY3" fmla="*/ 0 h 10400"/>
              <a:gd name="connsiteX4" fmla="*/ 4755 w 10770"/>
              <a:gd name="connsiteY4" fmla="*/ 0 h 10400"/>
              <a:gd name="connsiteX5" fmla="*/ 34 w 10770"/>
              <a:gd name="connsiteY5" fmla="*/ 7961 h 10400"/>
              <a:gd name="connsiteX0" fmla="*/ 34 w 10277"/>
              <a:gd name="connsiteY0" fmla="*/ 7961 h 9176"/>
              <a:gd name="connsiteX1" fmla="*/ 100 w 10277"/>
              <a:gd name="connsiteY1" fmla="*/ 8577 h 9176"/>
              <a:gd name="connsiteX2" fmla="*/ 9276 w 10277"/>
              <a:gd name="connsiteY2" fmla="*/ 8529 h 9176"/>
              <a:gd name="connsiteX3" fmla="*/ 10034 w 10277"/>
              <a:gd name="connsiteY3" fmla="*/ 0 h 9176"/>
              <a:gd name="connsiteX4" fmla="*/ 4755 w 10277"/>
              <a:gd name="connsiteY4" fmla="*/ 0 h 9176"/>
              <a:gd name="connsiteX5" fmla="*/ 34 w 10277"/>
              <a:gd name="connsiteY5" fmla="*/ 7961 h 9176"/>
              <a:gd name="connsiteX0" fmla="*/ 33 w 9764"/>
              <a:gd name="connsiteY0" fmla="*/ 8676 h 10304"/>
              <a:gd name="connsiteX1" fmla="*/ 97 w 9764"/>
              <a:gd name="connsiteY1" fmla="*/ 9347 h 10304"/>
              <a:gd name="connsiteX2" fmla="*/ 9026 w 9764"/>
              <a:gd name="connsiteY2" fmla="*/ 9295 h 10304"/>
              <a:gd name="connsiteX3" fmla="*/ 9764 w 9764"/>
              <a:gd name="connsiteY3" fmla="*/ 0 h 10304"/>
              <a:gd name="connsiteX4" fmla="*/ 4627 w 9764"/>
              <a:gd name="connsiteY4" fmla="*/ 0 h 10304"/>
              <a:gd name="connsiteX5" fmla="*/ 33 w 9764"/>
              <a:gd name="connsiteY5" fmla="*/ 8676 h 10304"/>
              <a:gd name="connsiteX0" fmla="*/ 34 w 10016"/>
              <a:gd name="connsiteY0" fmla="*/ 8420 h 9071"/>
              <a:gd name="connsiteX1" fmla="*/ 99 w 10016"/>
              <a:gd name="connsiteY1" fmla="*/ 9071 h 9071"/>
              <a:gd name="connsiteX2" fmla="*/ 9244 w 10016"/>
              <a:gd name="connsiteY2" fmla="*/ 9021 h 9071"/>
              <a:gd name="connsiteX3" fmla="*/ 10000 w 10016"/>
              <a:gd name="connsiteY3" fmla="*/ 0 h 9071"/>
              <a:gd name="connsiteX4" fmla="*/ 4739 w 10016"/>
              <a:gd name="connsiteY4" fmla="*/ 0 h 9071"/>
              <a:gd name="connsiteX5" fmla="*/ 34 w 10016"/>
              <a:gd name="connsiteY5" fmla="*/ 8420 h 9071"/>
              <a:gd name="connsiteX0" fmla="*/ 34 w 9984"/>
              <a:gd name="connsiteY0" fmla="*/ 9282 h 10000"/>
              <a:gd name="connsiteX1" fmla="*/ 99 w 9984"/>
              <a:gd name="connsiteY1" fmla="*/ 10000 h 10000"/>
              <a:gd name="connsiteX2" fmla="*/ 9229 w 9984"/>
              <a:gd name="connsiteY2" fmla="*/ 9945 h 10000"/>
              <a:gd name="connsiteX3" fmla="*/ 9984 w 9984"/>
              <a:gd name="connsiteY3" fmla="*/ 0 h 10000"/>
              <a:gd name="connsiteX4" fmla="*/ 4731 w 9984"/>
              <a:gd name="connsiteY4" fmla="*/ 0 h 10000"/>
              <a:gd name="connsiteX5" fmla="*/ 34 w 9984"/>
              <a:gd name="connsiteY5" fmla="*/ 9282 h 10000"/>
              <a:gd name="connsiteX0" fmla="*/ 34 w 10052"/>
              <a:gd name="connsiteY0" fmla="*/ 9282 h 10443"/>
              <a:gd name="connsiteX1" fmla="*/ 99 w 10052"/>
              <a:gd name="connsiteY1" fmla="*/ 10000 h 10443"/>
              <a:gd name="connsiteX2" fmla="*/ 9822 w 10052"/>
              <a:gd name="connsiteY2" fmla="*/ 10443 h 10443"/>
              <a:gd name="connsiteX3" fmla="*/ 10000 w 10052"/>
              <a:gd name="connsiteY3" fmla="*/ 0 h 10443"/>
              <a:gd name="connsiteX4" fmla="*/ 4739 w 10052"/>
              <a:gd name="connsiteY4" fmla="*/ 0 h 10443"/>
              <a:gd name="connsiteX5" fmla="*/ 34 w 10052"/>
              <a:gd name="connsiteY5" fmla="*/ 9282 h 10443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9355"/>
              <a:gd name="connsiteY0" fmla="*/ 9282 h 10037"/>
              <a:gd name="connsiteX1" fmla="*/ 99 w 9355"/>
              <a:gd name="connsiteY1" fmla="*/ 10000 h 10037"/>
              <a:gd name="connsiteX2" fmla="*/ 9244 w 9355"/>
              <a:gd name="connsiteY2" fmla="*/ 10037 h 10037"/>
              <a:gd name="connsiteX3" fmla="*/ 9266 w 9355"/>
              <a:gd name="connsiteY3" fmla="*/ 37 h 10037"/>
              <a:gd name="connsiteX4" fmla="*/ 4739 w 9355"/>
              <a:gd name="connsiteY4" fmla="*/ 0 h 10037"/>
              <a:gd name="connsiteX5" fmla="*/ 34 w 9355"/>
              <a:gd name="connsiteY5" fmla="*/ 9282 h 10037"/>
              <a:gd name="connsiteX0" fmla="*/ 36 w 10063"/>
              <a:gd name="connsiteY0" fmla="*/ 9248 h 10000"/>
              <a:gd name="connsiteX1" fmla="*/ 106 w 10063"/>
              <a:gd name="connsiteY1" fmla="*/ 9963 h 10000"/>
              <a:gd name="connsiteX2" fmla="*/ 9881 w 10063"/>
              <a:gd name="connsiteY2" fmla="*/ 10000 h 10000"/>
              <a:gd name="connsiteX3" fmla="*/ 9905 w 10063"/>
              <a:gd name="connsiteY3" fmla="*/ 37 h 10000"/>
              <a:gd name="connsiteX4" fmla="*/ 5066 w 10063"/>
              <a:gd name="connsiteY4" fmla="*/ 0 h 10000"/>
              <a:gd name="connsiteX5" fmla="*/ 36 w 10063"/>
              <a:gd name="connsiteY5" fmla="*/ 9248 h 10000"/>
              <a:gd name="connsiteX0" fmla="*/ 36 w 11201"/>
              <a:gd name="connsiteY0" fmla="*/ 9248 h 10000"/>
              <a:gd name="connsiteX1" fmla="*/ 106 w 11201"/>
              <a:gd name="connsiteY1" fmla="*/ 9963 h 10000"/>
              <a:gd name="connsiteX2" fmla="*/ 9881 w 11201"/>
              <a:gd name="connsiteY2" fmla="*/ 10000 h 10000"/>
              <a:gd name="connsiteX3" fmla="*/ 9905 w 11201"/>
              <a:gd name="connsiteY3" fmla="*/ 37 h 10000"/>
              <a:gd name="connsiteX4" fmla="*/ 5066 w 11201"/>
              <a:gd name="connsiteY4" fmla="*/ 0 h 10000"/>
              <a:gd name="connsiteX5" fmla="*/ 36 w 11201"/>
              <a:gd name="connsiteY5" fmla="*/ 9248 h 10000"/>
              <a:gd name="connsiteX0" fmla="*/ 36 w 9905"/>
              <a:gd name="connsiteY0" fmla="*/ 9248 h 10000"/>
              <a:gd name="connsiteX1" fmla="*/ 106 w 9905"/>
              <a:gd name="connsiteY1" fmla="*/ 9963 h 10000"/>
              <a:gd name="connsiteX2" fmla="*/ 9881 w 9905"/>
              <a:gd name="connsiteY2" fmla="*/ 10000 h 10000"/>
              <a:gd name="connsiteX3" fmla="*/ 9905 w 9905"/>
              <a:gd name="connsiteY3" fmla="*/ 37 h 10000"/>
              <a:gd name="connsiteX4" fmla="*/ 5066 w 9905"/>
              <a:gd name="connsiteY4" fmla="*/ 0 h 10000"/>
              <a:gd name="connsiteX5" fmla="*/ 36 w 9905"/>
              <a:gd name="connsiteY5" fmla="*/ 9248 h 10000"/>
              <a:gd name="connsiteX0" fmla="*/ 37 w 10001"/>
              <a:gd name="connsiteY0" fmla="*/ 9248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9248 h 10000"/>
              <a:gd name="connsiteX0" fmla="*/ 37 w 10001"/>
              <a:gd name="connsiteY0" fmla="*/ 8311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8311 h 10000"/>
              <a:gd name="connsiteX0" fmla="*/ 0 w 9964"/>
              <a:gd name="connsiteY0" fmla="*/ 8311 h 10000"/>
              <a:gd name="connsiteX1" fmla="*/ 71 w 9964"/>
              <a:gd name="connsiteY1" fmla="*/ 9963 h 10000"/>
              <a:gd name="connsiteX2" fmla="*/ 9940 w 9964"/>
              <a:gd name="connsiteY2" fmla="*/ 10000 h 10000"/>
              <a:gd name="connsiteX3" fmla="*/ 9964 w 9964"/>
              <a:gd name="connsiteY3" fmla="*/ 37 h 10000"/>
              <a:gd name="connsiteX4" fmla="*/ 5079 w 9964"/>
              <a:gd name="connsiteY4" fmla="*/ 0 h 10000"/>
              <a:gd name="connsiteX5" fmla="*/ 0 w 9964"/>
              <a:gd name="connsiteY5" fmla="*/ 8311 h 10000"/>
              <a:gd name="connsiteX0" fmla="*/ 5129 w 10032"/>
              <a:gd name="connsiteY0" fmla="*/ 0 h 10000"/>
              <a:gd name="connsiteX1" fmla="*/ 103 w 10032"/>
              <a:gd name="connsiteY1" fmla="*/ 9963 h 10000"/>
              <a:gd name="connsiteX2" fmla="*/ 10008 w 10032"/>
              <a:gd name="connsiteY2" fmla="*/ 10000 h 10000"/>
              <a:gd name="connsiteX3" fmla="*/ 10032 w 10032"/>
              <a:gd name="connsiteY3" fmla="*/ 37 h 10000"/>
              <a:gd name="connsiteX4" fmla="*/ 5129 w 10032"/>
              <a:gd name="connsiteY4" fmla="*/ 0 h 10000"/>
              <a:gd name="connsiteX0" fmla="*/ 5162 w 10065"/>
              <a:gd name="connsiteY0" fmla="*/ 0 h 10000"/>
              <a:gd name="connsiteX1" fmla="*/ 136 w 10065"/>
              <a:gd name="connsiteY1" fmla="*/ 9963 h 10000"/>
              <a:gd name="connsiteX2" fmla="*/ 10041 w 10065"/>
              <a:gd name="connsiteY2" fmla="*/ 10000 h 10000"/>
              <a:gd name="connsiteX3" fmla="*/ 10065 w 10065"/>
              <a:gd name="connsiteY3" fmla="*/ 37 h 10000"/>
              <a:gd name="connsiteX4" fmla="*/ 5162 w 10065"/>
              <a:gd name="connsiteY4" fmla="*/ 0 h 10000"/>
              <a:gd name="connsiteX0" fmla="*/ 5174 w 10077"/>
              <a:gd name="connsiteY0" fmla="*/ 0 h 10000"/>
              <a:gd name="connsiteX1" fmla="*/ 148 w 10077"/>
              <a:gd name="connsiteY1" fmla="*/ 9963 h 10000"/>
              <a:gd name="connsiteX2" fmla="*/ 10053 w 10077"/>
              <a:gd name="connsiteY2" fmla="*/ 10000 h 10000"/>
              <a:gd name="connsiteX3" fmla="*/ 10077 w 10077"/>
              <a:gd name="connsiteY3" fmla="*/ 37 h 10000"/>
              <a:gd name="connsiteX4" fmla="*/ 5174 w 10077"/>
              <a:gd name="connsiteY4" fmla="*/ 0 h 10000"/>
              <a:gd name="connsiteX0" fmla="*/ 4965 w 9868"/>
              <a:gd name="connsiteY0" fmla="*/ 0 h 10000"/>
              <a:gd name="connsiteX1" fmla="*/ 156 w 9868"/>
              <a:gd name="connsiteY1" fmla="*/ 9963 h 10000"/>
              <a:gd name="connsiteX2" fmla="*/ 9844 w 9868"/>
              <a:gd name="connsiteY2" fmla="*/ 10000 h 10000"/>
              <a:gd name="connsiteX3" fmla="*/ 9868 w 9868"/>
              <a:gd name="connsiteY3" fmla="*/ 37 h 10000"/>
              <a:gd name="connsiteX4" fmla="*/ 4965 w 9868"/>
              <a:gd name="connsiteY4" fmla="*/ 0 h 10000"/>
              <a:gd name="connsiteX0" fmla="*/ 4977 w 9946"/>
              <a:gd name="connsiteY0" fmla="*/ 0 h 10000"/>
              <a:gd name="connsiteX1" fmla="*/ 104 w 9946"/>
              <a:gd name="connsiteY1" fmla="*/ 9963 h 10000"/>
              <a:gd name="connsiteX2" fmla="*/ 9922 w 9946"/>
              <a:gd name="connsiteY2" fmla="*/ 10000 h 10000"/>
              <a:gd name="connsiteX3" fmla="*/ 9946 w 9946"/>
              <a:gd name="connsiteY3" fmla="*/ 37 h 10000"/>
              <a:gd name="connsiteX4" fmla="*/ 4977 w 9946"/>
              <a:gd name="connsiteY4" fmla="*/ 0 h 10000"/>
              <a:gd name="connsiteX0" fmla="*/ 5026 w 10022"/>
              <a:gd name="connsiteY0" fmla="*/ 0 h 10000"/>
              <a:gd name="connsiteX1" fmla="*/ 127 w 10022"/>
              <a:gd name="connsiteY1" fmla="*/ 9963 h 10000"/>
              <a:gd name="connsiteX2" fmla="*/ 9998 w 10022"/>
              <a:gd name="connsiteY2" fmla="*/ 10000 h 10000"/>
              <a:gd name="connsiteX3" fmla="*/ 10022 w 10022"/>
              <a:gd name="connsiteY3" fmla="*/ 37 h 10000"/>
              <a:gd name="connsiteX4" fmla="*/ 5026 w 10022"/>
              <a:gd name="connsiteY4" fmla="*/ 0 h 10000"/>
              <a:gd name="connsiteX0" fmla="*/ 5168 w 10164"/>
              <a:gd name="connsiteY0" fmla="*/ 0 h 10000"/>
              <a:gd name="connsiteX1" fmla="*/ 122 w 10164"/>
              <a:gd name="connsiteY1" fmla="*/ 9963 h 10000"/>
              <a:gd name="connsiteX2" fmla="*/ 10140 w 10164"/>
              <a:gd name="connsiteY2" fmla="*/ 10000 h 10000"/>
              <a:gd name="connsiteX3" fmla="*/ 10164 w 10164"/>
              <a:gd name="connsiteY3" fmla="*/ 37 h 10000"/>
              <a:gd name="connsiteX4" fmla="*/ 5168 w 10164"/>
              <a:gd name="connsiteY4" fmla="*/ 0 h 10000"/>
              <a:gd name="connsiteX0" fmla="*/ 5168 w 10164"/>
              <a:gd name="connsiteY0" fmla="*/ 0 h 9987"/>
              <a:gd name="connsiteX1" fmla="*/ 122 w 10164"/>
              <a:gd name="connsiteY1" fmla="*/ 9963 h 9987"/>
              <a:gd name="connsiteX2" fmla="*/ 10140 w 10164"/>
              <a:gd name="connsiteY2" fmla="*/ 9987 h 9987"/>
              <a:gd name="connsiteX3" fmla="*/ 10164 w 10164"/>
              <a:gd name="connsiteY3" fmla="*/ 37 h 9987"/>
              <a:gd name="connsiteX4" fmla="*/ 5168 w 10164"/>
              <a:gd name="connsiteY4" fmla="*/ 0 h 9987"/>
              <a:gd name="connsiteX0" fmla="*/ 5085 w 10000"/>
              <a:gd name="connsiteY0" fmla="*/ 1 h 10001"/>
              <a:gd name="connsiteX1" fmla="*/ 120 w 10000"/>
              <a:gd name="connsiteY1" fmla="*/ 9977 h 10001"/>
              <a:gd name="connsiteX2" fmla="*/ 9976 w 10000"/>
              <a:gd name="connsiteY2" fmla="*/ 10001 h 10001"/>
              <a:gd name="connsiteX3" fmla="*/ 10000 w 10000"/>
              <a:gd name="connsiteY3" fmla="*/ 0 h 10001"/>
              <a:gd name="connsiteX4" fmla="*/ 5085 w 10000"/>
              <a:gd name="connsiteY4" fmla="*/ 1 h 10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1">
                <a:moveTo>
                  <a:pt x="5085" y="1"/>
                </a:moveTo>
                <a:cubicBezTo>
                  <a:pt x="2196" y="2118"/>
                  <a:pt x="-623" y="5218"/>
                  <a:pt x="120" y="9977"/>
                </a:cubicBezTo>
                <a:lnTo>
                  <a:pt x="9976" y="10001"/>
                </a:lnTo>
                <a:cubicBezTo>
                  <a:pt x="9988" y="5013"/>
                  <a:pt x="9992" y="3325"/>
                  <a:pt x="10000" y="0"/>
                </a:cubicBezTo>
                <a:lnTo>
                  <a:pt x="5085" y="1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68580" tIns="34291" rIns="68580" bIns="34291" numCol="1" anchor="t" anchorCtr="0" compatLnSpc="1">
            <a:prstTxWarp prst="textNoShape">
              <a:avLst/>
            </a:prstTxWarp>
          </a:bodyPr>
          <a:lstStyle/>
          <a:p>
            <a:endParaRPr lang="fr-FR" sz="1351" noProof="0" dirty="0"/>
          </a:p>
        </p:txBody>
      </p:sp>
      <p:sp>
        <p:nvSpPr>
          <p:cNvPr id="12" name="Rectangle 1"/>
          <p:cNvSpPr/>
          <p:nvPr userDrawn="1"/>
        </p:nvSpPr>
        <p:spPr bwMode="auto">
          <a:xfrm>
            <a:off x="5501412" y="-9405"/>
            <a:ext cx="3643416" cy="5159255"/>
          </a:xfrm>
          <a:custGeom>
            <a:avLst/>
            <a:gdLst>
              <a:gd name="connsiteX0" fmla="*/ 0 w 3657600"/>
              <a:gd name="connsiteY0" fmla="*/ 0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0 w 3657600"/>
              <a:gd name="connsiteY4" fmla="*/ 0 h 5143500"/>
              <a:gd name="connsiteX0" fmla="*/ 2114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2114550 w 3657600"/>
              <a:gd name="connsiteY4" fmla="*/ 9525 h 5143500"/>
              <a:gd name="connsiteX0" fmla="*/ 1733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1733550 w 3657600"/>
              <a:gd name="connsiteY4" fmla="*/ 9525 h 5143500"/>
              <a:gd name="connsiteX0" fmla="*/ 1600200 w 3524250"/>
              <a:gd name="connsiteY0" fmla="*/ 9525 h 5143500"/>
              <a:gd name="connsiteX1" fmla="*/ 3524250 w 3524250"/>
              <a:gd name="connsiteY1" fmla="*/ 0 h 5143500"/>
              <a:gd name="connsiteX2" fmla="*/ 3524250 w 3524250"/>
              <a:gd name="connsiteY2" fmla="*/ 5143500 h 5143500"/>
              <a:gd name="connsiteX3" fmla="*/ 0 w 3524250"/>
              <a:gd name="connsiteY3" fmla="*/ 5143500 h 5143500"/>
              <a:gd name="connsiteX4" fmla="*/ 1600200 w 3524250"/>
              <a:gd name="connsiteY4" fmla="*/ 9525 h 5143500"/>
              <a:gd name="connsiteX0" fmla="*/ 1687405 w 3611455"/>
              <a:gd name="connsiteY0" fmla="*/ 9525 h 5143500"/>
              <a:gd name="connsiteX1" fmla="*/ 3611455 w 3611455"/>
              <a:gd name="connsiteY1" fmla="*/ 0 h 5143500"/>
              <a:gd name="connsiteX2" fmla="*/ 3611455 w 3611455"/>
              <a:gd name="connsiteY2" fmla="*/ 5143500 h 5143500"/>
              <a:gd name="connsiteX3" fmla="*/ 87205 w 3611455"/>
              <a:gd name="connsiteY3" fmla="*/ 5143500 h 5143500"/>
              <a:gd name="connsiteX4" fmla="*/ 1687405 w 3611455"/>
              <a:gd name="connsiteY4" fmla="*/ 9525 h 5143500"/>
              <a:gd name="connsiteX0" fmla="*/ 1685374 w 3609424"/>
              <a:gd name="connsiteY0" fmla="*/ 9525 h 5143500"/>
              <a:gd name="connsiteX1" fmla="*/ 3609424 w 3609424"/>
              <a:gd name="connsiteY1" fmla="*/ 0 h 5143500"/>
              <a:gd name="connsiteX2" fmla="*/ 3609424 w 3609424"/>
              <a:gd name="connsiteY2" fmla="*/ 5143500 h 5143500"/>
              <a:gd name="connsiteX3" fmla="*/ 85174 w 3609424"/>
              <a:gd name="connsiteY3" fmla="*/ 5143500 h 5143500"/>
              <a:gd name="connsiteX4" fmla="*/ 1685374 w 3609424"/>
              <a:gd name="connsiteY4" fmla="*/ 9525 h 5143500"/>
              <a:gd name="connsiteX0" fmla="*/ 1671927 w 3595977"/>
              <a:gd name="connsiteY0" fmla="*/ 9525 h 5143500"/>
              <a:gd name="connsiteX1" fmla="*/ 3595977 w 3595977"/>
              <a:gd name="connsiteY1" fmla="*/ 0 h 5143500"/>
              <a:gd name="connsiteX2" fmla="*/ 3595977 w 3595977"/>
              <a:gd name="connsiteY2" fmla="*/ 5143500 h 5143500"/>
              <a:gd name="connsiteX3" fmla="*/ 71727 w 3595977"/>
              <a:gd name="connsiteY3" fmla="*/ 5143500 h 5143500"/>
              <a:gd name="connsiteX4" fmla="*/ 1671927 w 3595977"/>
              <a:gd name="connsiteY4" fmla="*/ 9525 h 5143500"/>
              <a:gd name="connsiteX0" fmla="*/ 1696573 w 3620623"/>
              <a:gd name="connsiteY0" fmla="*/ 9525 h 5143500"/>
              <a:gd name="connsiteX1" fmla="*/ 3620623 w 3620623"/>
              <a:gd name="connsiteY1" fmla="*/ 0 h 5143500"/>
              <a:gd name="connsiteX2" fmla="*/ 3620623 w 3620623"/>
              <a:gd name="connsiteY2" fmla="*/ 5143500 h 5143500"/>
              <a:gd name="connsiteX3" fmla="*/ 96373 w 3620623"/>
              <a:gd name="connsiteY3" fmla="*/ 5143500 h 5143500"/>
              <a:gd name="connsiteX4" fmla="*/ 1696573 w 3620623"/>
              <a:gd name="connsiteY4" fmla="*/ 9525 h 5143500"/>
              <a:gd name="connsiteX0" fmla="*/ 1714885 w 3638935"/>
              <a:gd name="connsiteY0" fmla="*/ 9525 h 5143500"/>
              <a:gd name="connsiteX1" fmla="*/ 3638935 w 3638935"/>
              <a:gd name="connsiteY1" fmla="*/ 0 h 5143500"/>
              <a:gd name="connsiteX2" fmla="*/ 3638935 w 3638935"/>
              <a:gd name="connsiteY2" fmla="*/ 5143500 h 5143500"/>
              <a:gd name="connsiteX3" fmla="*/ 114685 w 3638935"/>
              <a:gd name="connsiteY3" fmla="*/ 5143500 h 5143500"/>
              <a:gd name="connsiteX4" fmla="*/ 1714885 w 3638935"/>
              <a:gd name="connsiteY4" fmla="*/ 9525 h 5143500"/>
              <a:gd name="connsiteX0" fmla="*/ 1718138 w 3642188"/>
              <a:gd name="connsiteY0" fmla="*/ 9525 h 5143500"/>
              <a:gd name="connsiteX1" fmla="*/ 3642188 w 3642188"/>
              <a:gd name="connsiteY1" fmla="*/ 0 h 5143500"/>
              <a:gd name="connsiteX2" fmla="*/ 3642188 w 3642188"/>
              <a:gd name="connsiteY2" fmla="*/ 5143500 h 5143500"/>
              <a:gd name="connsiteX3" fmla="*/ 117938 w 3642188"/>
              <a:gd name="connsiteY3" fmla="*/ 5143500 h 5143500"/>
              <a:gd name="connsiteX4" fmla="*/ 1718138 w 3642188"/>
              <a:gd name="connsiteY4" fmla="*/ 9525 h 5143500"/>
              <a:gd name="connsiteX0" fmla="*/ 1729957 w 3654007"/>
              <a:gd name="connsiteY0" fmla="*/ 9525 h 5149850"/>
              <a:gd name="connsiteX1" fmla="*/ 3654007 w 3654007"/>
              <a:gd name="connsiteY1" fmla="*/ 0 h 5149850"/>
              <a:gd name="connsiteX2" fmla="*/ 3654007 w 3654007"/>
              <a:gd name="connsiteY2" fmla="*/ 5143500 h 5149850"/>
              <a:gd name="connsiteX3" fmla="*/ 117057 w 3654007"/>
              <a:gd name="connsiteY3" fmla="*/ 5149850 h 5149850"/>
              <a:gd name="connsiteX4" fmla="*/ 1729957 w 3654007"/>
              <a:gd name="connsiteY4" fmla="*/ 9525 h 5149850"/>
              <a:gd name="connsiteX0" fmla="*/ 1652638 w 3576688"/>
              <a:gd name="connsiteY0" fmla="*/ 9525 h 5149850"/>
              <a:gd name="connsiteX1" fmla="*/ 3576688 w 3576688"/>
              <a:gd name="connsiteY1" fmla="*/ 0 h 5149850"/>
              <a:gd name="connsiteX2" fmla="*/ 3576688 w 3576688"/>
              <a:gd name="connsiteY2" fmla="*/ 5143500 h 5149850"/>
              <a:gd name="connsiteX3" fmla="*/ 39738 w 3576688"/>
              <a:gd name="connsiteY3" fmla="*/ 5149850 h 5149850"/>
              <a:gd name="connsiteX4" fmla="*/ 1652638 w 3576688"/>
              <a:gd name="connsiteY4" fmla="*/ 9525 h 5149850"/>
              <a:gd name="connsiteX0" fmla="*/ 1715094 w 3639144"/>
              <a:gd name="connsiteY0" fmla="*/ 9525 h 5149850"/>
              <a:gd name="connsiteX1" fmla="*/ 3639144 w 3639144"/>
              <a:gd name="connsiteY1" fmla="*/ 0 h 5149850"/>
              <a:gd name="connsiteX2" fmla="*/ 3639144 w 3639144"/>
              <a:gd name="connsiteY2" fmla="*/ 5143500 h 5149850"/>
              <a:gd name="connsiteX3" fmla="*/ 102194 w 3639144"/>
              <a:gd name="connsiteY3" fmla="*/ 5149850 h 5149850"/>
              <a:gd name="connsiteX4" fmla="*/ 1715094 w 3639144"/>
              <a:gd name="connsiteY4" fmla="*/ 9525 h 5149850"/>
              <a:gd name="connsiteX0" fmla="*/ 1709147 w 3639547"/>
              <a:gd name="connsiteY0" fmla="*/ 0 h 5165725"/>
              <a:gd name="connsiteX1" fmla="*/ 3639547 w 3639547"/>
              <a:gd name="connsiteY1" fmla="*/ 15875 h 5165725"/>
              <a:gd name="connsiteX2" fmla="*/ 3639547 w 3639547"/>
              <a:gd name="connsiteY2" fmla="*/ 5159375 h 5165725"/>
              <a:gd name="connsiteX3" fmla="*/ 102597 w 3639547"/>
              <a:gd name="connsiteY3" fmla="*/ 5165725 h 5165725"/>
              <a:gd name="connsiteX4" fmla="*/ 1709147 w 3639547"/>
              <a:gd name="connsiteY4" fmla="*/ 0 h 5165725"/>
              <a:gd name="connsiteX0" fmla="*/ 1701671 w 3632071"/>
              <a:gd name="connsiteY0" fmla="*/ 0 h 5165725"/>
              <a:gd name="connsiteX1" fmla="*/ 3632071 w 3632071"/>
              <a:gd name="connsiteY1" fmla="*/ 15875 h 5165725"/>
              <a:gd name="connsiteX2" fmla="*/ 3632071 w 3632071"/>
              <a:gd name="connsiteY2" fmla="*/ 5159375 h 5165725"/>
              <a:gd name="connsiteX3" fmla="*/ 95121 w 3632071"/>
              <a:gd name="connsiteY3" fmla="*/ 5165725 h 5165725"/>
              <a:gd name="connsiteX4" fmla="*/ 1701671 w 3632071"/>
              <a:gd name="connsiteY4" fmla="*/ 0 h 5165725"/>
              <a:gd name="connsiteX0" fmla="*/ 1705460 w 3635860"/>
              <a:gd name="connsiteY0" fmla="*/ 0 h 5165725"/>
              <a:gd name="connsiteX1" fmla="*/ 3635860 w 3635860"/>
              <a:gd name="connsiteY1" fmla="*/ 15875 h 5165725"/>
              <a:gd name="connsiteX2" fmla="*/ 3635860 w 3635860"/>
              <a:gd name="connsiteY2" fmla="*/ 5159375 h 5165725"/>
              <a:gd name="connsiteX3" fmla="*/ 98910 w 3635860"/>
              <a:gd name="connsiteY3" fmla="*/ 5165725 h 5165725"/>
              <a:gd name="connsiteX4" fmla="*/ 1705460 w 3635860"/>
              <a:gd name="connsiteY4" fmla="*/ 0 h 5165725"/>
              <a:gd name="connsiteX0" fmla="*/ 1711650 w 3642050"/>
              <a:gd name="connsiteY0" fmla="*/ 0 h 5165725"/>
              <a:gd name="connsiteX1" fmla="*/ 3642050 w 3642050"/>
              <a:gd name="connsiteY1" fmla="*/ 15875 h 5165725"/>
              <a:gd name="connsiteX2" fmla="*/ 3642050 w 3642050"/>
              <a:gd name="connsiteY2" fmla="*/ 5159375 h 5165725"/>
              <a:gd name="connsiteX3" fmla="*/ 105100 w 3642050"/>
              <a:gd name="connsiteY3" fmla="*/ 5165725 h 5165725"/>
              <a:gd name="connsiteX4" fmla="*/ 1711650 w 3642050"/>
              <a:gd name="connsiteY4" fmla="*/ 0 h 5165725"/>
              <a:gd name="connsiteX0" fmla="*/ 1703561 w 3642587"/>
              <a:gd name="connsiteY0" fmla="*/ 0 h 5159255"/>
              <a:gd name="connsiteX1" fmla="*/ 3642587 w 3642587"/>
              <a:gd name="connsiteY1" fmla="*/ 9405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2587"/>
              <a:gd name="connsiteY0" fmla="*/ 0 h 5159255"/>
              <a:gd name="connsiteX1" fmla="*/ 3633961 w 3642587"/>
              <a:gd name="connsiteY1" fmla="*/ 2936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3416"/>
              <a:gd name="connsiteY0" fmla="*/ 0 h 5159255"/>
              <a:gd name="connsiteX1" fmla="*/ 3642587 w 3643416"/>
              <a:gd name="connsiteY1" fmla="*/ 2936 h 5159255"/>
              <a:gd name="connsiteX2" fmla="*/ 3642587 w 3643416"/>
              <a:gd name="connsiteY2" fmla="*/ 5152905 h 5159255"/>
              <a:gd name="connsiteX3" fmla="*/ 105637 w 3643416"/>
              <a:gd name="connsiteY3" fmla="*/ 5159255 h 5159255"/>
              <a:gd name="connsiteX4" fmla="*/ 1703561 w 3643416"/>
              <a:gd name="connsiteY4" fmla="*/ 0 h 5159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3416" h="5159255">
                <a:moveTo>
                  <a:pt x="1703561" y="0"/>
                </a:moveTo>
                <a:lnTo>
                  <a:pt x="3642587" y="2936"/>
                </a:lnTo>
                <a:cubicBezTo>
                  <a:pt x="3645462" y="1719592"/>
                  <a:pt x="3639712" y="3436249"/>
                  <a:pt x="3642587" y="5152905"/>
                </a:cubicBezTo>
                <a:lnTo>
                  <a:pt x="105637" y="5159255"/>
                </a:lnTo>
                <a:cubicBezTo>
                  <a:pt x="-373788" y="2698630"/>
                  <a:pt x="887586" y="796925"/>
                  <a:pt x="1703561" y="0"/>
                </a:cubicBez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txBody>
          <a:bodyPr vert="horz" wrap="square" lIns="68580" tIns="34291" rIns="68580" bIns="34291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fr-FR" sz="1351" noProof="0" dirty="0"/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302050" y="1007216"/>
            <a:ext cx="4918023" cy="3190787"/>
          </a:xfrm>
        </p:spPr>
        <p:txBody>
          <a:bodyPr/>
          <a:lstStyle>
            <a:lvl1pPr algn="l">
              <a:defRPr sz="2600">
                <a:solidFill>
                  <a:schemeClr val="tx1"/>
                </a:solidFill>
              </a:defRPr>
            </a:lvl1pPr>
          </a:lstStyle>
          <a:p>
            <a:r>
              <a:rPr lang="fr-FR" noProof="0" dirty="0"/>
              <a:t>Cliquez et</a:t>
            </a:r>
            <a:br>
              <a:rPr lang="fr-FR" noProof="0" dirty="0"/>
            </a:br>
            <a:r>
              <a:rPr lang="fr-FR" noProof="0" dirty="0"/>
              <a:t>modifiez le titre</a:t>
            </a:r>
          </a:p>
        </p:txBody>
      </p:sp>
      <p:sp>
        <p:nvSpPr>
          <p:cNvPr id="32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302050" y="3134826"/>
            <a:ext cx="4918023" cy="523220"/>
          </a:xfrm>
        </p:spPr>
        <p:txBody>
          <a:bodyPr anchor="t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cap="none" baseline="0">
                <a:solidFill>
                  <a:schemeClr val="bg2"/>
                </a:solidFill>
              </a:defRPr>
            </a:lvl1pPr>
            <a:lvl2pPr marL="342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noProof="0" dirty="0"/>
              <a:t>Cliquez pour modifier le style</a:t>
            </a:r>
            <a:br>
              <a:rPr lang="fr-FR" noProof="0" dirty="0"/>
            </a:br>
            <a:r>
              <a:rPr lang="fr-FR" noProof="0" dirty="0"/>
              <a:t>des sous-titres du masque</a:t>
            </a:r>
          </a:p>
        </p:txBody>
      </p:sp>
      <p:sp>
        <p:nvSpPr>
          <p:cNvPr id="10" name="Rectangle 1030"/>
          <p:cNvSpPr>
            <a:spLocks noChangeArrowheads="1"/>
          </p:cNvSpPr>
          <p:nvPr userDrawn="1"/>
        </p:nvSpPr>
        <p:spPr bwMode="auto">
          <a:xfrm>
            <a:off x="219120" y="4819431"/>
            <a:ext cx="4403725" cy="1365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tIns="0" bIns="0">
            <a:noAutofit/>
          </a:bodyPr>
          <a:lstStyle/>
          <a:p>
            <a:pPr algn="l"/>
            <a:r>
              <a:rPr lang="fr-FR" sz="900" noProof="0" dirty="0" smtClean="0">
                <a:solidFill>
                  <a:schemeClr val="tx1"/>
                </a:solidFill>
                <a:latin typeface="Century Gothic" pitchFamily="34" charset="0"/>
              </a:rPr>
              <a:t>www.thalesgroup.com</a:t>
            </a:r>
            <a:endParaRPr lang="fr-FR" sz="900" noProof="0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3" name="Demi-cadre 12"/>
          <p:cNvSpPr/>
          <p:nvPr userDrawn="1"/>
        </p:nvSpPr>
        <p:spPr bwMode="auto">
          <a:xfrm>
            <a:off x="302050" y="1448488"/>
            <a:ext cx="386164" cy="393963"/>
          </a:xfrm>
          <a:prstGeom prst="halfFrame">
            <a:avLst>
              <a:gd name="adj1" fmla="val 12269"/>
              <a:gd name="adj2" fmla="val 13535"/>
            </a:avLst>
          </a:pr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fr-FR" sz="1800" noProof="0" dirty="0"/>
          </a:p>
        </p:txBody>
      </p:sp>
      <p:sp>
        <p:nvSpPr>
          <p:cNvPr id="15" name="ZoneTexte 11"/>
          <p:cNvSpPr txBox="1">
            <a:spLocks noChangeArrowheads="1"/>
          </p:cNvSpPr>
          <p:nvPr userDrawn="1"/>
        </p:nvSpPr>
        <p:spPr bwMode="auto">
          <a:xfrm>
            <a:off x="3968751" y="4648678"/>
            <a:ext cx="1206500" cy="401200"/>
          </a:xfrm>
          <a:prstGeom prst="rect">
            <a:avLst/>
          </a:prstGeom>
          <a:solidFill>
            <a:schemeClr val="bg1">
              <a:alpha val="50000"/>
            </a:schemeClr>
          </a:solidFill>
          <a:ln w="6350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/>
        </p:spPr>
        <p:txBody>
          <a:bodyPr wrap="square" tIns="46800" anchor="ctr" anchorCtr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500" b="0" noProof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OPEN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500" b="0" noProof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THALES</a:t>
            </a:r>
            <a:r>
              <a:rPr lang="fr-FR" sz="500" b="0" baseline="0" noProof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 GROUP INTERNAL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500" b="0" baseline="0" noProof="0" dirty="0" smtClean="0">
                <a:solidFill>
                  <a:srgbClr val="FF0000"/>
                </a:solidFill>
                <a:latin typeface="Arial" charset="0"/>
              </a:rPr>
              <a:t>THALES GROUP CONFIDENTIAL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500" b="0" baseline="0" noProof="0" dirty="0" smtClean="0">
                <a:solidFill>
                  <a:srgbClr val="FF0000"/>
                </a:solidFill>
                <a:latin typeface="Arial" charset="0"/>
              </a:rPr>
              <a:t>THALES GROUP SECRET</a:t>
            </a:r>
            <a:endParaRPr lang="fr-FR" sz="500" b="0" noProof="0" dirty="0">
              <a:solidFill>
                <a:srgbClr val="FF0000"/>
              </a:solidFill>
              <a:latin typeface="Arial" charset="0"/>
            </a:endParaRPr>
          </a:p>
        </p:txBody>
      </p:sp>
      <p:pic>
        <p:nvPicPr>
          <p:cNvPr id="16" name="Image 1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217" y="25624"/>
            <a:ext cx="2556481" cy="960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8855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.2_Diapositive de titre - Spa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reeform 47"/>
          <p:cNvSpPr>
            <a:spLocks/>
          </p:cNvSpPr>
          <p:nvPr userDrawn="1"/>
        </p:nvSpPr>
        <p:spPr bwMode="auto">
          <a:xfrm>
            <a:off x="5210047" y="-17672"/>
            <a:ext cx="3946695" cy="5178844"/>
          </a:xfrm>
          <a:custGeom>
            <a:avLst/>
            <a:gdLst>
              <a:gd name="T0" fmla="*/ 0 w 1237"/>
              <a:gd name="T1" fmla="*/ 1390 h 1746"/>
              <a:gd name="T2" fmla="*/ 33 w 1237"/>
              <a:gd name="T3" fmla="*/ 1746 h 1746"/>
              <a:gd name="T4" fmla="*/ 1237 w 1237"/>
              <a:gd name="T5" fmla="*/ 1746 h 1746"/>
              <a:gd name="T6" fmla="*/ 1237 w 1237"/>
              <a:gd name="T7" fmla="*/ 0 h 1746"/>
              <a:gd name="T8" fmla="*/ 584 w 1237"/>
              <a:gd name="T9" fmla="*/ 0 h 1746"/>
              <a:gd name="T10" fmla="*/ 0 w 1237"/>
              <a:gd name="T11" fmla="*/ 1390 h 1746"/>
              <a:gd name="connsiteX0" fmla="*/ 34 w 10770"/>
              <a:gd name="connsiteY0" fmla="*/ 7961 h 10400"/>
              <a:gd name="connsiteX1" fmla="*/ 100 w 10770"/>
              <a:gd name="connsiteY1" fmla="*/ 8577 h 10400"/>
              <a:gd name="connsiteX2" fmla="*/ 10034 w 10770"/>
              <a:gd name="connsiteY2" fmla="*/ 10000 h 10400"/>
              <a:gd name="connsiteX3" fmla="*/ 10034 w 10770"/>
              <a:gd name="connsiteY3" fmla="*/ 0 h 10400"/>
              <a:gd name="connsiteX4" fmla="*/ 4755 w 10770"/>
              <a:gd name="connsiteY4" fmla="*/ 0 h 10400"/>
              <a:gd name="connsiteX5" fmla="*/ 34 w 10770"/>
              <a:gd name="connsiteY5" fmla="*/ 7961 h 10400"/>
              <a:gd name="connsiteX0" fmla="*/ 34 w 10277"/>
              <a:gd name="connsiteY0" fmla="*/ 7961 h 9176"/>
              <a:gd name="connsiteX1" fmla="*/ 100 w 10277"/>
              <a:gd name="connsiteY1" fmla="*/ 8577 h 9176"/>
              <a:gd name="connsiteX2" fmla="*/ 9276 w 10277"/>
              <a:gd name="connsiteY2" fmla="*/ 8529 h 9176"/>
              <a:gd name="connsiteX3" fmla="*/ 10034 w 10277"/>
              <a:gd name="connsiteY3" fmla="*/ 0 h 9176"/>
              <a:gd name="connsiteX4" fmla="*/ 4755 w 10277"/>
              <a:gd name="connsiteY4" fmla="*/ 0 h 9176"/>
              <a:gd name="connsiteX5" fmla="*/ 34 w 10277"/>
              <a:gd name="connsiteY5" fmla="*/ 7961 h 9176"/>
              <a:gd name="connsiteX0" fmla="*/ 33 w 9764"/>
              <a:gd name="connsiteY0" fmla="*/ 8676 h 10304"/>
              <a:gd name="connsiteX1" fmla="*/ 97 w 9764"/>
              <a:gd name="connsiteY1" fmla="*/ 9347 h 10304"/>
              <a:gd name="connsiteX2" fmla="*/ 9026 w 9764"/>
              <a:gd name="connsiteY2" fmla="*/ 9295 h 10304"/>
              <a:gd name="connsiteX3" fmla="*/ 9764 w 9764"/>
              <a:gd name="connsiteY3" fmla="*/ 0 h 10304"/>
              <a:gd name="connsiteX4" fmla="*/ 4627 w 9764"/>
              <a:gd name="connsiteY4" fmla="*/ 0 h 10304"/>
              <a:gd name="connsiteX5" fmla="*/ 33 w 9764"/>
              <a:gd name="connsiteY5" fmla="*/ 8676 h 10304"/>
              <a:gd name="connsiteX0" fmla="*/ 34 w 10016"/>
              <a:gd name="connsiteY0" fmla="*/ 8420 h 9071"/>
              <a:gd name="connsiteX1" fmla="*/ 99 w 10016"/>
              <a:gd name="connsiteY1" fmla="*/ 9071 h 9071"/>
              <a:gd name="connsiteX2" fmla="*/ 9244 w 10016"/>
              <a:gd name="connsiteY2" fmla="*/ 9021 h 9071"/>
              <a:gd name="connsiteX3" fmla="*/ 10000 w 10016"/>
              <a:gd name="connsiteY3" fmla="*/ 0 h 9071"/>
              <a:gd name="connsiteX4" fmla="*/ 4739 w 10016"/>
              <a:gd name="connsiteY4" fmla="*/ 0 h 9071"/>
              <a:gd name="connsiteX5" fmla="*/ 34 w 10016"/>
              <a:gd name="connsiteY5" fmla="*/ 8420 h 9071"/>
              <a:gd name="connsiteX0" fmla="*/ 34 w 9984"/>
              <a:gd name="connsiteY0" fmla="*/ 9282 h 10000"/>
              <a:gd name="connsiteX1" fmla="*/ 99 w 9984"/>
              <a:gd name="connsiteY1" fmla="*/ 10000 h 10000"/>
              <a:gd name="connsiteX2" fmla="*/ 9229 w 9984"/>
              <a:gd name="connsiteY2" fmla="*/ 9945 h 10000"/>
              <a:gd name="connsiteX3" fmla="*/ 9984 w 9984"/>
              <a:gd name="connsiteY3" fmla="*/ 0 h 10000"/>
              <a:gd name="connsiteX4" fmla="*/ 4731 w 9984"/>
              <a:gd name="connsiteY4" fmla="*/ 0 h 10000"/>
              <a:gd name="connsiteX5" fmla="*/ 34 w 9984"/>
              <a:gd name="connsiteY5" fmla="*/ 9282 h 10000"/>
              <a:gd name="connsiteX0" fmla="*/ 34 w 10052"/>
              <a:gd name="connsiteY0" fmla="*/ 9282 h 10443"/>
              <a:gd name="connsiteX1" fmla="*/ 99 w 10052"/>
              <a:gd name="connsiteY1" fmla="*/ 10000 h 10443"/>
              <a:gd name="connsiteX2" fmla="*/ 9822 w 10052"/>
              <a:gd name="connsiteY2" fmla="*/ 10443 h 10443"/>
              <a:gd name="connsiteX3" fmla="*/ 10000 w 10052"/>
              <a:gd name="connsiteY3" fmla="*/ 0 h 10443"/>
              <a:gd name="connsiteX4" fmla="*/ 4739 w 10052"/>
              <a:gd name="connsiteY4" fmla="*/ 0 h 10443"/>
              <a:gd name="connsiteX5" fmla="*/ 34 w 10052"/>
              <a:gd name="connsiteY5" fmla="*/ 9282 h 10443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9355"/>
              <a:gd name="connsiteY0" fmla="*/ 9282 h 10037"/>
              <a:gd name="connsiteX1" fmla="*/ 99 w 9355"/>
              <a:gd name="connsiteY1" fmla="*/ 10000 h 10037"/>
              <a:gd name="connsiteX2" fmla="*/ 9244 w 9355"/>
              <a:gd name="connsiteY2" fmla="*/ 10037 h 10037"/>
              <a:gd name="connsiteX3" fmla="*/ 9266 w 9355"/>
              <a:gd name="connsiteY3" fmla="*/ 37 h 10037"/>
              <a:gd name="connsiteX4" fmla="*/ 4739 w 9355"/>
              <a:gd name="connsiteY4" fmla="*/ 0 h 10037"/>
              <a:gd name="connsiteX5" fmla="*/ 34 w 9355"/>
              <a:gd name="connsiteY5" fmla="*/ 9282 h 10037"/>
              <a:gd name="connsiteX0" fmla="*/ 36 w 10063"/>
              <a:gd name="connsiteY0" fmla="*/ 9248 h 10000"/>
              <a:gd name="connsiteX1" fmla="*/ 106 w 10063"/>
              <a:gd name="connsiteY1" fmla="*/ 9963 h 10000"/>
              <a:gd name="connsiteX2" fmla="*/ 9881 w 10063"/>
              <a:gd name="connsiteY2" fmla="*/ 10000 h 10000"/>
              <a:gd name="connsiteX3" fmla="*/ 9905 w 10063"/>
              <a:gd name="connsiteY3" fmla="*/ 37 h 10000"/>
              <a:gd name="connsiteX4" fmla="*/ 5066 w 10063"/>
              <a:gd name="connsiteY4" fmla="*/ 0 h 10000"/>
              <a:gd name="connsiteX5" fmla="*/ 36 w 10063"/>
              <a:gd name="connsiteY5" fmla="*/ 9248 h 10000"/>
              <a:gd name="connsiteX0" fmla="*/ 36 w 11201"/>
              <a:gd name="connsiteY0" fmla="*/ 9248 h 10000"/>
              <a:gd name="connsiteX1" fmla="*/ 106 w 11201"/>
              <a:gd name="connsiteY1" fmla="*/ 9963 h 10000"/>
              <a:gd name="connsiteX2" fmla="*/ 9881 w 11201"/>
              <a:gd name="connsiteY2" fmla="*/ 10000 h 10000"/>
              <a:gd name="connsiteX3" fmla="*/ 9905 w 11201"/>
              <a:gd name="connsiteY3" fmla="*/ 37 h 10000"/>
              <a:gd name="connsiteX4" fmla="*/ 5066 w 11201"/>
              <a:gd name="connsiteY4" fmla="*/ 0 h 10000"/>
              <a:gd name="connsiteX5" fmla="*/ 36 w 11201"/>
              <a:gd name="connsiteY5" fmla="*/ 9248 h 10000"/>
              <a:gd name="connsiteX0" fmla="*/ 36 w 9905"/>
              <a:gd name="connsiteY0" fmla="*/ 9248 h 10000"/>
              <a:gd name="connsiteX1" fmla="*/ 106 w 9905"/>
              <a:gd name="connsiteY1" fmla="*/ 9963 h 10000"/>
              <a:gd name="connsiteX2" fmla="*/ 9881 w 9905"/>
              <a:gd name="connsiteY2" fmla="*/ 10000 h 10000"/>
              <a:gd name="connsiteX3" fmla="*/ 9905 w 9905"/>
              <a:gd name="connsiteY3" fmla="*/ 37 h 10000"/>
              <a:gd name="connsiteX4" fmla="*/ 5066 w 9905"/>
              <a:gd name="connsiteY4" fmla="*/ 0 h 10000"/>
              <a:gd name="connsiteX5" fmla="*/ 36 w 9905"/>
              <a:gd name="connsiteY5" fmla="*/ 9248 h 10000"/>
              <a:gd name="connsiteX0" fmla="*/ 37 w 10001"/>
              <a:gd name="connsiteY0" fmla="*/ 9248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9248 h 10000"/>
              <a:gd name="connsiteX0" fmla="*/ 37 w 10001"/>
              <a:gd name="connsiteY0" fmla="*/ 8311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8311 h 10000"/>
              <a:gd name="connsiteX0" fmla="*/ 0 w 9964"/>
              <a:gd name="connsiteY0" fmla="*/ 8311 h 10000"/>
              <a:gd name="connsiteX1" fmla="*/ 71 w 9964"/>
              <a:gd name="connsiteY1" fmla="*/ 9963 h 10000"/>
              <a:gd name="connsiteX2" fmla="*/ 9940 w 9964"/>
              <a:gd name="connsiteY2" fmla="*/ 10000 h 10000"/>
              <a:gd name="connsiteX3" fmla="*/ 9964 w 9964"/>
              <a:gd name="connsiteY3" fmla="*/ 37 h 10000"/>
              <a:gd name="connsiteX4" fmla="*/ 5079 w 9964"/>
              <a:gd name="connsiteY4" fmla="*/ 0 h 10000"/>
              <a:gd name="connsiteX5" fmla="*/ 0 w 9964"/>
              <a:gd name="connsiteY5" fmla="*/ 8311 h 10000"/>
              <a:gd name="connsiteX0" fmla="*/ 5129 w 10032"/>
              <a:gd name="connsiteY0" fmla="*/ 0 h 10000"/>
              <a:gd name="connsiteX1" fmla="*/ 103 w 10032"/>
              <a:gd name="connsiteY1" fmla="*/ 9963 h 10000"/>
              <a:gd name="connsiteX2" fmla="*/ 10008 w 10032"/>
              <a:gd name="connsiteY2" fmla="*/ 10000 h 10000"/>
              <a:gd name="connsiteX3" fmla="*/ 10032 w 10032"/>
              <a:gd name="connsiteY3" fmla="*/ 37 h 10000"/>
              <a:gd name="connsiteX4" fmla="*/ 5129 w 10032"/>
              <a:gd name="connsiteY4" fmla="*/ 0 h 10000"/>
              <a:gd name="connsiteX0" fmla="*/ 5162 w 10065"/>
              <a:gd name="connsiteY0" fmla="*/ 0 h 10000"/>
              <a:gd name="connsiteX1" fmla="*/ 136 w 10065"/>
              <a:gd name="connsiteY1" fmla="*/ 9963 h 10000"/>
              <a:gd name="connsiteX2" fmla="*/ 10041 w 10065"/>
              <a:gd name="connsiteY2" fmla="*/ 10000 h 10000"/>
              <a:gd name="connsiteX3" fmla="*/ 10065 w 10065"/>
              <a:gd name="connsiteY3" fmla="*/ 37 h 10000"/>
              <a:gd name="connsiteX4" fmla="*/ 5162 w 10065"/>
              <a:gd name="connsiteY4" fmla="*/ 0 h 10000"/>
              <a:gd name="connsiteX0" fmla="*/ 5174 w 10077"/>
              <a:gd name="connsiteY0" fmla="*/ 0 h 10000"/>
              <a:gd name="connsiteX1" fmla="*/ 148 w 10077"/>
              <a:gd name="connsiteY1" fmla="*/ 9963 h 10000"/>
              <a:gd name="connsiteX2" fmla="*/ 10053 w 10077"/>
              <a:gd name="connsiteY2" fmla="*/ 10000 h 10000"/>
              <a:gd name="connsiteX3" fmla="*/ 10077 w 10077"/>
              <a:gd name="connsiteY3" fmla="*/ 37 h 10000"/>
              <a:gd name="connsiteX4" fmla="*/ 5174 w 10077"/>
              <a:gd name="connsiteY4" fmla="*/ 0 h 10000"/>
              <a:gd name="connsiteX0" fmla="*/ 4965 w 9868"/>
              <a:gd name="connsiteY0" fmla="*/ 0 h 10000"/>
              <a:gd name="connsiteX1" fmla="*/ 156 w 9868"/>
              <a:gd name="connsiteY1" fmla="*/ 9963 h 10000"/>
              <a:gd name="connsiteX2" fmla="*/ 9844 w 9868"/>
              <a:gd name="connsiteY2" fmla="*/ 10000 h 10000"/>
              <a:gd name="connsiteX3" fmla="*/ 9868 w 9868"/>
              <a:gd name="connsiteY3" fmla="*/ 37 h 10000"/>
              <a:gd name="connsiteX4" fmla="*/ 4965 w 9868"/>
              <a:gd name="connsiteY4" fmla="*/ 0 h 10000"/>
              <a:gd name="connsiteX0" fmla="*/ 4977 w 9946"/>
              <a:gd name="connsiteY0" fmla="*/ 0 h 10000"/>
              <a:gd name="connsiteX1" fmla="*/ 104 w 9946"/>
              <a:gd name="connsiteY1" fmla="*/ 9963 h 10000"/>
              <a:gd name="connsiteX2" fmla="*/ 9922 w 9946"/>
              <a:gd name="connsiteY2" fmla="*/ 10000 h 10000"/>
              <a:gd name="connsiteX3" fmla="*/ 9946 w 9946"/>
              <a:gd name="connsiteY3" fmla="*/ 37 h 10000"/>
              <a:gd name="connsiteX4" fmla="*/ 4977 w 9946"/>
              <a:gd name="connsiteY4" fmla="*/ 0 h 10000"/>
              <a:gd name="connsiteX0" fmla="*/ 5026 w 10022"/>
              <a:gd name="connsiteY0" fmla="*/ 0 h 10000"/>
              <a:gd name="connsiteX1" fmla="*/ 127 w 10022"/>
              <a:gd name="connsiteY1" fmla="*/ 9963 h 10000"/>
              <a:gd name="connsiteX2" fmla="*/ 9998 w 10022"/>
              <a:gd name="connsiteY2" fmla="*/ 10000 h 10000"/>
              <a:gd name="connsiteX3" fmla="*/ 10022 w 10022"/>
              <a:gd name="connsiteY3" fmla="*/ 37 h 10000"/>
              <a:gd name="connsiteX4" fmla="*/ 5026 w 10022"/>
              <a:gd name="connsiteY4" fmla="*/ 0 h 10000"/>
              <a:gd name="connsiteX0" fmla="*/ 5168 w 10164"/>
              <a:gd name="connsiteY0" fmla="*/ 0 h 10000"/>
              <a:gd name="connsiteX1" fmla="*/ 122 w 10164"/>
              <a:gd name="connsiteY1" fmla="*/ 9963 h 10000"/>
              <a:gd name="connsiteX2" fmla="*/ 10140 w 10164"/>
              <a:gd name="connsiteY2" fmla="*/ 10000 h 10000"/>
              <a:gd name="connsiteX3" fmla="*/ 10164 w 10164"/>
              <a:gd name="connsiteY3" fmla="*/ 37 h 10000"/>
              <a:gd name="connsiteX4" fmla="*/ 5168 w 10164"/>
              <a:gd name="connsiteY4" fmla="*/ 0 h 10000"/>
              <a:gd name="connsiteX0" fmla="*/ 5168 w 10164"/>
              <a:gd name="connsiteY0" fmla="*/ 0 h 9987"/>
              <a:gd name="connsiteX1" fmla="*/ 122 w 10164"/>
              <a:gd name="connsiteY1" fmla="*/ 9963 h 9987"/>
              <a:gd name="connsiteX2" fmla="*/ 10140 w 10164"/>
              <a:gd name="connsiteY2" fmla="*/ 9987 h 9987"/>
              <a:gd name="connsiteX3" fmla="*/ 10164 w 10164"/>
              <a:gd name="connsiteY3" fmla="*/ 37 h 9987"/>
              <a:gd name="connsiteX4" fmla="*/ 5168 w 10164"/>
              <a:gd name="connsiteY4" fmla="*/ 0 h 9987"/>
              <a:gd name="connsiteX0" fmla="*/ 5085 w 10000"/>
              <a:gd name="connsiteY0" fmla="*/ 1 h 10001"/>
              <a:gd name="connsiteX1" fmla="*/ 120 w 10000"/>
              <a:gd name="connsiteY1" fmla="*/ 9977 h 10001"/>
              <a:gd name="connsiteX2" fmla="*/ 9976 w 10000"/>
              <a:gd name="connsiteY2" fmla="*/ 10001 h 10001"/>
              <a:gd name="connsiteX3" fmla="*/ 10000 w 10000"/>
              <a:gd name="connsiteY3" fmla="*/ 0 h 10001"/>
              <a:gd name="connsiteX4" fmla="*/ 5085 w 10000"/>
              <a:gd name="connsiteY4" fmla="*/ 1 h 10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1">
                <a:moveTo>
                  <a:pt x="5085" y="1"/>
                </a:moveTo>
                <a:cubicBezTo>
                  <a:pt x="2196" y="2118"/>
                  <a:pt x="-623" y="5218"/>
                  <a:pt x="120" y="9977"/>
                </a:cubicBezTo>
                <a:lnTo>
                  <a:pt x="9976" y="10001"/>
                </a:lnTo>
                <a:cubicBezTo>
                  <a:pt x="9988" y="5013"/>
                  <a:pt x="9992" y="3325"/>
                  <a:pt x="10000" y="0"/>
                </a:cubicBezTo>
                <a:lnTo>
                  <a:pt x="5085" y="1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68580" tIns="34291" rIns="68580" bIns="34291" numCol="1" anchor="t" anchorCtr="0" compatLnSpc="1">
            <a:prstTxWarp prst="textNoShape">
              <a:avLst/>
            </a:prstTxWarp>
          </a:bodyPr>
          <a:lstStyle/>
          <a:p>
            <a:endParaRPr lang="fr-FR" sz="1351" noProof="0" dirty="0"/>
          </a:p>
        </p:txBody>
      </p:sp>
      <p:sp>
        <p:nvSpPr>
          <p:cNvPr id="13" name="Rectangle 1"/>
          <p:cNvSpPr/>
          <p:nvPr userDrawn="1"/>
        </p:nvSpPr>
        <p:spPr bwMode="auto">
          <a:xfrm>
            <a:off x="5501412" y="-7877"/>
            <a:ext cx="3643416" cy="5159255"/>
          </a:xfrm>
          <a:custGeom>
            <a:avLst/>
            <a:gdLst>
              <a:gd name="connsiteX0" fmla="*/ 0 w 3657600"/>
              <a:gd name="connsiteY0" fmla="*/ 0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0 w 3657600"/>
              <a:gd name="connsiteY4" fmla="*/ 0 h 5143500"/>
              <a:gd name="connsiteX0" fmla="*/ 2114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2114550 w 3657600"/>
              <a:gd name="connsiteY4" fmla="*/ 9525 h 5143500"/>
              <a:gd name="connsiteX0" fmla="*/ 1733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1733550 w 3657600"/>
              <a:gd name="connsiteY4" fmla="*/ 9525 h 5143500"/>
              <a:gd name="connsiteX0" fmla="*/ 1600200 w 3524250"/>
              <a:gd name="connsiteY0" fmla="*/ 9525 h 5143500"/>
              <a:gd name="connsiteX1" fmla="*/ 3524250 w 3524250"/>
              <a:gd name="connsiteY1" fmla="*/ 0 h 5143500"/>
              <a:gd name="connsiteX2" fmla="*/ 3524250 w 3524250"/>
              <a:gd name="connsiteY2" fmla="*/ 5143500 h 5143500"/>
              <a:gd name="connsiteX3" fmla="*/ 0 w 3524250"/>
              <a:gd name="connsiteY3" fmla="*/ 5143500 h 5143500"/>
              <a:gd name="connsiteX4" fmla="*/ 1600200 w 3524250"/>
              <a:gd name="connsiteY4" fmla="*/ 9525 h 5143500"/>
              <a:gd name="connsiteX0" fmla="*/ 1687405 w 3611455"/>
              <a:gd name="connsiteY0" fmla="*/ 9525 h 5143500"/>
              <a:gd name="connsiteX1" fmla="*/ 3611455 w 3611455"/>
              <a:gd name="connsiteY1" fmla="*/ 0 h 5143500"/>
              <a:gd name="connsiteX2" fmla="*/ 3611455 w 3611455"/>
              <a:gd name="connsiteY2" fmla="*/ 5143500 h 5143500"/>
              <a:gd name="connsiteX3" fmla="*/ 87205 w 3611455"/>
              <a:gd name="connsiteY3" fmla="*/ 5143500 h 5143500"/>
              <a:gd name="connsiteX4" fmla="*/ 1687405 w 3611455"/>
              <a:gd name="connsiteY4" fmla="*/ 9525 h 5143500"/>
              <a:gd name="connsiteX0" fmla="*/ 1685374 w 3609424"/>
              <a:gd name="connsiteY0" fmla="*/ 9525 h 5143500"/>
              <a:gd name="connsiteX1" fmla="*/ 3609424 w 3609424"/>
              <a:gd name="connsiteY1" fmla="*/ 0 h 5143500"/>
              <a:gd name="connsiteX2" fmla="*/ 3609424 w 3609424"/>
              <a:gd name="connsiteY2" fmla="*/ 5143500 h 5143500"/>
              <a:gd name="connsiteX3" fmla="*/ 85174 w 3609424"/>
              <a:gd name="connsiteY3" fmla="*/ 5143500 h 5143500"/>
              <a:gd name="connsiteX4" fmla="*/ 1685374 w 3609424"/>
              <a:gd name="connsiteY4" fmla="*/ 9525 h 5143500"/>
              <a:gd name="connsiteX0" fmla="*/ 1671927 w 3595977"/>
              <a:gd name="connsiteY0" fmla="*/ 9525 h 5143500"/>
              <a:gd name="connsiteX1" fmla="*/ 3595977 w 3595977"/>
              <a:gd name="connsiteY1" fmla="*/ 0 h 5143500"/>
              <a:gd name="connsiteX2" fmla="*/ 3595977 w 3595977"/>
              <a:gd name="connsiteY2" fmla="*/ 5143500 h 5143500"/>
              <a:gd name="connsiteX3" fmla="*/ 71727 w 3595977"/>
              <a:gd name="connsiteY3" fmla="*/ 5143500 h 5143500"/>
              <a:gd name="connsiteX4" fmla="*/ 1671927 w 3595977"/>
              <a:gd name="connsiteY4" fmla="*/ 9525 h 5143500"/>
              <a:gd name="connsiteX0" fmla="*/ 1696573 w 3620623"/>
              <a:gd name="connsiteY0" fmla="*/ 9525 h 5143500"/>
              <a:gd name="connsiteX1" fmla="*/ 3620623 w 3620623"/>
              <a:gd name="connsiteY1" fmla="*/ 0 h 5143500"/>
              <a:gd name="connsiteX2" fmla="*/ 3620623 w 3620623"/>
              <a:gd name="connsiteY2" fmla="*/ 5143500 h 5143500"/>
              <a:gd name="connsiteX3" fmla="*/ 96373 w 3620623"/>
              <a:gd name="connsiteY3" fmla="*/ 5143500 h 5143500"/>
              <a:gd name="connsiteX4" fmla="*/ 1696573 w 3620623"/>
              <a:gd name="connsiteY4" fmla="*/ 9525 h 5143500"/>
              <a:gd name="connsiteX0" fmla="*/ 1714885 w 3638935"/>
              <a:gd name="connsiteY0" fmla="*/ 9525 h 5143500"/>
              <a:gd name="connsiteX1" fmla="*/ 3638935 w 3638935"/>
              <a:gd name="connsiteY1" fmla="*/ 0 h 5143500"/>
              <a:gd name="connsiteX2" fmla="*/ 3638935 w 3638935"/>
              <a:gd name="connsiteY2" fmla="*/ 5143500 h 5143500"/>
              <a:gd name="connsiteX3" fmla="*/ 114685 w 3638935"/>
              <a:gd name="connsiteY3" fmla="*/ 5143500 h 5143500"/>
              <a:gd name="connsiteX4" fmla="*/ 1714885 w 3638935"/>
              <a:gd name="connsiteY4" fmla="*/ 9525 h 5143500"/>
              <a:gd name="connsiteX0" fmla="*/ 1718138 w 3642188"/>
              <a:gd name="connsiteY0" fmla="*/ 9525 h 5143500"/>
              <a:gd name="connsiteX1" fmla="*/ 3642188 w 3642188"/>
              <a:gd name="connsiteY1" fmla="*/ 0 h 5143500"/>
              <a:gd name="connsiteX2" fmla="*/ 3642188 w 3642188"/>
              <a:gd name="connsiteY2" fmla="*/ 5143500 h 5143500"/>
              <a:gd name="connsiteX3" fmla="*/ 117938 w 3642188"/>
              <a:gd name="connsiteY3" fmla="*/ 5143500 h 5143500"/>
              <a:gd name="connsiteX4" fmla="*/ 1718138 w 3642188"/>
              <a:gd name="connsiteY4" fmla="*/ 9525 h 5143500"/>
              <a:gd name="connsiteX0" fmla="*/ 1729957 w 3654007"/>
              <a:gd name="connsiteY0" fmla="*/ 9525 h 5149850"/>
              <a:gd name="connsiteX1" fmla="*/ 3654007 w 3654007"/>
              <a:gd name="connsiteY1" fmla="*/ 0 h 5149850"/>
              <a:gd name="connsiteX2" fmla="*/ 3654007 w 3654007"/>
              <a:gd name="connsiteY2" fmla="*/ 5143500 h 5149850"/>
              <a:gd name="connsiteX3" fmla="*/ 117057 w 3654007"/>
              <a:gd name="connsiteY3" fmla="*/ 5149850 h 5149850"/>
              <a:gd name="connsiteX4" fmla="*/ 1729957 w 3654007"/>
              <a:gd name="connsiteY4" fmla="*/ 9525 h 5149850"/>
              <a:gd name="connsiteX0" fmla="*/ 1652638 w 3576688"/>
              <a:gd name="connsiteY0" fmla="*/ 9525 h 5149850"/>
              <a:gd name="connsiteX1" fmla="*/ 3576688 w 3576688"/>
              <a:gd name="connsiteY1" fmla="*/ 0 h 5149850"/>
              <a:gd name="connsiteX2" fmla="*/ 3576688 w 3576688"/>
              <a:gd name="connsiteY2" fmla="*/ 5143500 h 5149850"/>
              <a:gd name="connsiteX3" fmla="*/ 39738 w 3576688"/>
              <a:gd name="connsiteY3" fmla="*/ 5149850 h 5149850"/>
              <a:gd name="connsiteX4" fmla="*/ 1652638 w 3576688"/>
              <a:gd name="connsiteY4" fmla="*/ 9525 h 5149850"/>
              <a:gd name="connsiteX0" fmla="*/ 1715094 w 3639144"/>
              <a:gd name="connsiteY0" fmla="*/ 9525 h 5149850"/>
              <a:gd name="connsiteX1" fmla="*/ 3639144 w 3639144"/>
              <a:gd name="connsiteY1" fmla="*/ 0 h 5149850"/>
              <a:gd name="connsiteX2" fmla="*/ 3639144 w 3639144"/>
              <a:gd name="connsiteY2" fmla="*/ 5143500 h 5149850"/>
              <a:gd name="connsiteX3" fmla="*/ 102194 w 3639144"/>
              <a:gd name="connsiteY3" fmla="*/ 5149850 h 5149850"/>
              <a:gd name="connsiteX4" fmla="*/ 1715094 w 3639144"/>
              <a:gd name="connsiteY4" fmla="*/ 9525 h 5149850"/>
              <a:gd name="connsiteX0" fmla="*/ 1709147 w 3639547"/>
              <a:gd name="connsiteY0" fmla="*/ 0 h 5165725"/>
              <a:gd name="connsiteX1" fmla="*/ 3639547 w 3639547"/>
              <a:gd name="connsiteY1" fmla="*/ 15875 h 5165725"/>
              <a:gd name="connsiteX2" fmla="*/ 3639547 w 3639547"/>
              <a:gd name="connsiteY2" fmla="*/ 5159375 h 5165725"/>
              <a:gd name="connsiteX3" fmla="*/ 102597 w 3639547"/>
              <a:gd name="connsiteY3" fmla="*/ 5165725 h 5165725"/>
              <a:gd name="connsiteX4" fmla="*/ 1709147 w 3639547"/>
              <a:gd name="connsiteY4" fmla="*/ 0 h 5165725"/>
              <a:gd name="connsiteX0" fmla="*/ 1701671 w 3632071"/>
              <a:gd name="connsiteY0" fmla="*/ 0 h 5165725"/>
              <a:gd name="connsiteX1" fmla="*/ 3632071 w 3632071"/>
              <a:gd name="connsiteY1" fmla="*/ 15875 h 5165725"/>
              <a:gd name="connsiteX2" fmla="*/ 3632071 w 3632071"/>
              <a:gd name="connsiteY2" fmla="*/ 5159375 h 5165725"/>
              <a:gd name="connsiteX3" fmla="*/ 95121 w 3632071"/>
              <a:gd name="connsiteY3" fmla="*/ 5165725 h 5165725"/>
              <a:gd name="connsiteX4" fmla="*/ 1701671 w 3632071"/>
              <a:gd name="connsiteY4" fmla="*/ 0 h 5165725"/>
              <a:gd name="connsiteX0" fmla="*/ 1705460 w 3635860"/>
              <a:gd name="connsiteY0" fmla="*/ 0 h 5165725"/>
              <a:gd name="connsiteX1" fmla="*/ 3635860 w 3635860"/>
              <a:gd name="connsiteY1" fmla="*/ 15875 h 5165725"/>
              <a:gd name="connsiteX2" fmla="*/ 3635860 w 3635860"/>
              <a:gd name="connsiteY2" fmla="*/ 5159375 h 5165725"/>
              <a:gd name="connsiteX3" fmla="*/ 98910 w 3635860"/>
              <a:gd name="connsiteY3" fmla="*/ 5165725 h 5165725"/>
              <a:gd name="connsiteX4" fmla="*/ 1705460 w 3635860"/>
              <a:gd name="connsiteY4" fmla="*/ 0 h 5165725"/>
              <a:gd name="connsiteX0" fmla="*/ 1711650 w 3642050"/>
              <a:gd name="connsiteY0" fmla="*/ 0 h 5165725"/>
              <a:gd name="connsiteX1" fmla="*/ 3642050 w 3642050"/>
              <a:gd name="connsiteY1" fmla="*/ 15875 h 5165725"/>
              <a:gd name="connsiteX2" fmla="*/ 3642050 w 3642050"/>
              <a:gd name="connsiteY2" fmla="*/ 5159375 h 5165725"/>
              <a:gd name="connsiteX3" fmla="*/ 105100 w 3642050"/>
              <a:gd name="connsiteY3" fmla="*/ 5165725 h 5165725"/>
              <a:gd name="connsiteX4" fmla="*/ 1711650 w 3642050"/>
              <a:gd name="connsiteY4" fmla="*/ 0 h 5165725"/>
              <a:gd name="connsiteX0" fmla="*/ 1703561 w 3642587"/>
              <a:gd name="connsiteY0" fmla="*/ 0 h 5159255"/>
              <a:gd name="connsiteX1" fmla="*/ 3642587 w 3642587"/>
              <a:gd name="connsiteY1" fmla="*/ 9405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2587"/>
              <a:gd name="connsiteY0" fmla="*/ 0 h 5159255"/>
              <a:gd name="connsiteX1" fmla="*/ 3633961 w 3642587"/>
              <a:gd name="connsiteY1" fmla="*/ 2936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3416"/>
              <a:gd name="connsiteY0" fmla="*/ 0 h 5159255"/>
              <a:gd name="connsiteX1" fmla="*/ 3642587 w 3643416"/>
              <a:gd name="connsiteY1" fmla="*/ 2936 h 5159255"/>
              <a:gd name="connsiteX2" fmla="*/ 3642587 w 3643416"/>
              <a:gd name="connsiteY2" fmla="*/ 5152905 h 5159255"/>
              <a:gd name="connsiteX3" fmla="*/ 105637 w 3643416"/>
              <a:gd name="connsiteY3" fmla="*/ 5159255 h 5159255"/>
              <a:gd name="connsiteX4" fmla="*/ 1703561 w 3643416"/>
              <a:gd name="connsiteY4" fmla="*/ 0 h 5159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3416" h="5159255">
                <a:moveTo>
                  <a:pt x="1703561" y="0"/>
                </a:moveTo>
                <a:lnTo>
                  <a:pt x="3642587" y="2936"/>
                </a:lnTo>
                <a:cubicBezTo>
                  <a:pt x="3645462" y="1719592"/>
                  <a:pt x="3639712" y="3436249"/>
                  <a:pt x="3642587" y="5152905"/>
                </a:cubicBezTo>
                <a:lnTo>
                  <a:pt x="105637" y="5159255"/>
                </a:lnTo>
                <a:cubicBezTo>
                  <a:pt x="-373788" y="2698630"/>
                  <a:pt x="887586" y="796925"/>
                  <a:pt x="1703561" y="0"/>
                </a:cubicBez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txBody>
          <a:bodyPr vert="horz" wrap="square" lIns="68580" tIns="34291" rIns="68580" bIns="34291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fr-FR" sz="1351" noProof="0" dirty="0"/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302050" y="1007216"/>
            <a:ext cx="4918023" cy="3190787"/>
          </a:xfrm>
        </p:spPr>
        <p:txBody>
          <a:bodyPr/>
          <a:lstStyle>
            <a:lvl1pPr algn="l">
              <a:defRPr sz="2600">
                <a:solidFill>
                  <a:schemeClr val="tx1"/>
                </a:solidFill>
              </a:defRPr>
            </a:lvl1pPr>
          </a:lstStyle>
          <a:p>
            <a:r>
              <a:rPr lang="fr-FR" noProof="0" dirty="0"/>
              <a:t>Cliquez et</a:t>
            </a:r>
            <a:br>
              <a:rPr lang="fr-FR" noProof="0" dirty="0"/>
            </a:br>
            <a:r>
              <a:rPr lang="fr-FR" noProof="0" dirty="0"/>
              <a:t>modifiez le titre</a:t>
            </a:r>
          </a:p>
        </p:txBody>
      </p:sp>
      <p:sp>
        <p:nvSpPr>
          <p:cNvPr id="32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302050" y="3134826"/>
            <a:ext cx="4918023" cy="523220"/>
          </a:xfrm>
        </p:spPr>
        <p:txBody>
          <a:bodyPr anchor="t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cap="none" baseline="0">
                <a:solidFill>
                  <a:schemeClr val="bg2"/>
                </a:solidFill>
              </a:defRPr>
            </a:lvl1pPr>
            <a:lvl2pPr marL="342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noProof="0" dirty="0"/>
              <a:t>Cliquez pour modifier le style</a:t>
            </a:r>
            <a:br>
              <a:rPr lang="fr-FR" noProof="0" dirty="0"/>
            </a:br>
            <a:r>
              <a:rPr lang="fr-FR" noProof="0" dirty="0"/>
              <a:t>des sous-titres du masque</a:t>
            </a:r>
          </a:p>
        </p:txBody>
      </p:sp>
      <p:sp>
        <p:nvSpPr>
          <p:cNvPr id="10" name="Rectangle 1030"/>
          <p:cNvSpPr>
            <a:spLocks noChangeArrowheads="1"/>
          </p:cNvSpPr>
          <p:nvPr userDrawn="1"/>
        </p:nvSpPr>
        <p:spPr bwMode="auto">
          <a:xfrm>
            <a:off x="219120" y="4819431"/>
            <a:ext cx="4403725" cy="1365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tIns="0" bIns="0">
            <a:noAutofit/>
          </a:bodyPr>
          <a:lstStyle/>
          <a:p>
            <a:pPr algn="l"/>
            <a:r>
              <a:rPr lang="fr-FR" sz="900" noProof="0" dirty="0" smtClean="0">
                <a:solidFill>
                  <a:schemeClr val="tx1"/>
                </a:solidFill>
                <a:latin typeface="Century Gothic" pitchFamily="34" charset="0"/>
              </a:rPr>
              <a:t>www.thalesgroup.com</a:t>
            </a:r>
            <a:endParaRPr lang="fr-FR" sz="900" noProof="0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2" name="Demi-cadre 11"/>
          <p:cNvSpPr/>
          <p:nvPr userDrawn="1"/>
        </p:nvSpPr>
        <p:spPr bwMode="auto">
          <a:xfrm>
            <a:off x="302050" y="1448488"/>
            <a:ext cx="386164" cy="393963"/>
          </a:xfrm>
          <a:prstGeom prst="halfFrame">
            <a:avLst>
              <a:gd name="adj1" fmla="val 12269"/>
              <a:gd name="adj2" fmla="val 13535"/>
            </a:avLst>
          </a:pr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fr-FR" sz="1800" noProof="0" dirty="0"/>
          </a:p>
        </p:txBody>
      </p:sp>
      <p:sp>
        <p:nvSpPr>
          <p:cNvPr id="15" name="ZoneTexte 11"/>
          <p:cNvSpPr txBox="1">
            <a:spLocks noChangeArrowheads="1"/>
          </p:cNvSpPr>
          <p:nvPr userDrawn="1"/>
        </p:nvSpPr>
        <p:spPr bwMode="auto">
          <a:xfrm>
            <a:off x="3968751" y="4648678"/>
            <a:ext cx="1206500" cy="401200"/>
          </a:xfrm>
          <a:prstGeom prst="rect">
            <a:avLst/>
          </a:prstGeom>
          <a:solidFill>
            <a:schemeClr val="bg1">
              <a:alpha val="50000"/>
            </a:schemeClr>
          </a:solidFill>
          <a:ln w="6350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/>
        </p:spPr>
        <p:txBody>
          <a:bodyPr wrap="square" tIns="46800" anchor="ctr" anchorCtr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500" b="0" noProof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OPEN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500" b="0" noProof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THALES</a:t>
            </a:r>
            <a:r>
              <a:rPr lang="fr-FR" sz="500" b="0" baseline="0" noProof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 GROUP INTERNAL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500" b="0" baseline="0" noProof="0" dirty="0" smtClean="0">
                <a:solidFill>
                  <a:srgbClr val="FF0000"/>
                </a:solidFill>
                <a:latin typeface="Arial" charset="0"/>
              </a:rPr>
              <a:t>THALES GROUP CONFIDENTIAL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500" b="0" baseline="0" noProof="0" dirty="0" smtClean="0">
                <a:solidFill>
                  <a:srgbClr val="FF0000"/>
                </a:solidFill>
                <a:latin typeface="Arial" charset="0"/>
              </a:rPr>
              <a:t>THALES GROUP SECRET</a:t>
            </a:r>
            <a:endParaRPr lang="fr-FR" sz="500" b="0" noProof="0" dirty="0">
              <a:solidFill>
                <a:srgbClr val="FF0000"/>
              </a:solidFill>
              <a:latin typeface="Arial" charset="0"/>
            </a:endParaRPr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217" y="25624"/>
            <a:ext cx="2556481" cy="960811"/>
          </a:xfrm>
          <a:prstGeom prst="rect">
            <a:avLst/>
          </a:prstGeom>
        </p:spPr>
      </p:pic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.3_Diapositive de titre - Transp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reeform 47"/>
          <p:cNvSpPr>
            <a:spLocks/>
          </p:cNvSpPr>
          <p:nvPr userDrawn="1"/>
        </p:nvSpPr>
        <p:spPr bwMode="auto">
          <a:xfrm>
            <a:off x="5210047" y="-17672"/>
            <a:ext cx="3946695" cy="5178844"/>
          </a:xfrm>
          <a:custGeom>
            <a:avLst/>
            <a:gdLst>
              <a:gd name="T0" fmla="*/ 0 w 1237"/>
              <a:gd name="T1" fmla="*/ 1390 h 1746"/>
              <a:gd name="T2" fmla="*/ 33 w 1237"/>
              <a:gd name="T3" fmla="*/ 1746 h 1746"/>
              <a:gd name="T4" fmla="*/ 1237 w 1237"/>
              <a:gd name="T5" fmla="*/ 1746 h 1746"/>
              <a:gd name="T6" fmla="*/ 1237 w 1237"/>
              <a:gd name="T7" fmla="*/ 0 h 1746"/>
              <a:gd name="T8" fmla="*/ 584 w 1237"/>
              <a:gd name="T9" fmla="*/ 0 h 1746"/>
              <a:gd name="T10" fmla="*/ 0 w 1237"/>
              <a:gd name="T11" fmla="*/ 1390 h 1746"/>
              <a:gd name="connsiteX0" fmla="*/ 34 w 10770"/>
              <a:gd name="connsiteY0" fmla="*/ 7961 h 10400"/>
              <a:gd name="connsiteX1" fmla="*/ 100 w 10770"/>
              <a:gd name="connsiteY1" fmla="*/ 8577 h 10400"/>
              <a:gd name="connsiteX2" fmla="*/ 10034 w 10770"/>
              <a:gd name="connsiteY2" fmla="*/ 10000 h 10400"/>
              <a:gd name="connsiteX3" fmla="*/ 10034 w 10770"/>
              <a:gd name="connsiteY3" fmla="*/ 0 h 10400"/>
              <a:gd name="connsiteX4" fmla="*/ 4755 w 10770"/>
              <a:gd name="connsiteY4" fmla="*/ 0 h 10400"/>
              <a:gd name="connsiteX5" fmla="*/ 34 w 10770"/>
              <a:gd name="connsiteY5" fmla="*/ 7961 h 10400"/>
              <a:gd name="connsiteX0" fmla="*/ 34 w 10277"/>
              <a:gd name="connsiteY0" fmla="*/ 7961 h 9176"/>
              <a:gd name="connsiteX1" fmla="*/ 100 w 10277"/>
              <a:gd name="connsiteY1" fmla="*/ 8577 h 9176"/>
              <a:gd name="connsiteX2" fmla="*/ 9276 w 10277"/>
              <a:gd name="connsiteY2" fmla="*/ 8529 h 9176"/>
              <a:gd name="connsiteX3" fmla="*/ 10034 w 10277"/>
              <a:gd name="connsiteY3" fmla="*/ 0 h 9176"/>
              <a:gd name="connsiteX4" fmla="*/ 4755 w 10277"/>
              <a:gd name="connsiteY4" fmla="*/ 0 h 9176"/>
              <a:gd name="connsiteX5" fmla="*/ 34 w 10277"/>
              <a:gd name="connsiteY5" fmla="*/ 7961 h 9176"/>
              <a:gd name="connsiteX0" fmla="*/ 33 w 9764"/>
              <a:gd name="connsiteY0" fmla="*/ 8676 h 10304"/>
              <a:gd name="connsiteX1" fmla="*/ 97 w 9764"/>
              <a:gd name="connsiteY1" fmla="*/ 9347 h 10304"/>
              <a:gd name="connsiteX2" fmla="*/ 9026 w 9764"/>
              <a:gd name="connsiteY2" fmla="*/ 9295 h 10304"/>
              <a:gd name="connsiteX3" fmla="*/ 9764 w 9764"/>
              <a:gd name="connsiteY3" fmla="*/ 0 h 10304"/>
              <a:gd name="connsiteX4" fmla="*/ 4627 w 9764"/>
              <a:gd name="connsiteY4" fmla="*/ 0 h 10304"/>
              <a:gd name="connsiteX5" fmla="*/ 33 w 9764"/>
              <a:gd name="connsiteY5" fmla="*/ 8676 h 10304"/>
              <a:gd name="connsiteX0" fmla="*/ 34 w 10016"/>
              <a:gd name="connsiteY0" fmla="*/ 8420 h 9071"/>
              <a:gd name="connsiteX1" fmla="*/ 99 w 10016"/>
              <a:gd name="connsiteY1" fmla="*/ 9071 h 9071"/>
              <a:gd name="connsiteX2" fmla="*/ 9244 w 10016"/>
              <a:gd name="connsiteY2" fmla="*/ 9021 h 9071"/>
              <a:gd name="connsiteX3" fmla="*/ 10000 w 10016"/>
              <a:gd name="connsiteY3" fmla="*/ 0 h 9071"/>
              <a:gd name="connsiteX4" fmla="*/ 4739 w 10016"/>
              <a:gd name="connsiteY4" fmla="*/ 0 h 9071"/>
              <a:gd name="connsiteX5" fmla="*/ 34 w 10016"/>
              <a:gd name="connsiteY5" fmla="*/ 8420 h 9071"/>
              <a:gd name="connsiteX0" fmla="*/ 34 w 9984"/>
              <a:gd name="connsiteY0" fmla="*/ 9282 h 10000"/>
              <a:gd name="connsiteX1" fmla="*/ 99 w 9984"/>
              <a:gd name="connsiteY1" fmla="*/ 10000 h 10000"/>
              <a:gd name="connsiteX2" fmla="*/ 9229 w 9984"/>
              <a:gd name="connsiteY2" fmla="*/ 9945 h 10000"/>
              <a:gd name="connsiteX3" fmla="*/ 9984 w 9984"/>
              <a:gd name="connsiteY3" fmla="*/ 0 h 10000"/>
              <a:gd name="connsiteX4" fmla="*/ 4731 w 9984"/>
              <a:gd name="connsiteY4" fmla="*/ 0 h 10000"/>
              <a:gd name="connsiteX5" fmla="*/ 34 w 9984"/>
              <a:gd name="connsiteY5" fmla="*/ 9282 h 10000"/>
              <a:gd name="connsiteX0" fmla="*/ 34 w 10052"/>
              <a:gd name="connsiteY0" fmla="*/ 9282 h 10443"/>
              <a:gd name="connsiteX1" fmla="*/ 99 w 10052"/>
              <a:gd name="connsiteY1" fmla="*/ 10000 h 10443"/>
              <a:gd name="connsiteX2" fmla="*/ 9822 w 10052"/>
              <a:gd name="connsiteY2" fmla="*/ 10443 h 10443"/>
              <a:gd name="connsiteX3" fmla="*/ 10000 w 10052"/>
              <a:gd name="connsiteY3" fmla="*/ 0 h 10443"/>
              <a:gd name="connsiteX4" fmla="*/ 4739 w 10052"/>
              <a:gd name="connsiteY4" fmla="*/ 0 h 10443"/>
              <a:gd name="connsiteX5" fmla="*/ 34 w 10052"/>
              <a:gd name="connsiteY5" fmla="*/ 9282 h 10443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9355"/>
              <a:gd name="connsiteY0" fmla="*/ 9282 h 10037"/>
              <a:gd name="connsiteX1" fmla="*/ 99 w 9355"/>
              <a:gd name="connsiteY1" fmla="*/ 10000 h 10037"/>
              <a:gd name="connsiteX2" fmla="*/ 9244 w 9355"/>
              <a:gd name="connsiteY2" fmla="*/ 10037 h 10037"/>
              <a:gd name="connsiteX3" fmla="*/ 9266 w 9355"/>
              <a:gd name="connsiteY3" fmla="*/ 37 h 10037"/>
              <a:gd name="connsiteX4" fmla="*/ 4739 w 9355"/>
              <a:gd name="connsiteY4" fmla="*/ 0 h 10037"/>
              <a:gd name="connsiteX5" fmla="*/ 34 w 9355"/>
              <a:gd name="connsiteY5" fmla="*/ 9282 h 10037"/>
              <a:gd name="connsiteX0" fmla="*/ 36 w 10063"/>
              <a:gd name="connsiteY0" fmla="*/ 9248 h 10000"/>
              <a:gd name="connsiteX1" fmla="*/ 106 w 10063"/>
              <a:gd name="connsiteY1" fmla="*/ 9963 h 10000"/>
              <a:gd name="connsiteX2" fmla="*/ 9881 w 10063"/>
              <a:gd name="connsiteY2" fmla="*/ 10000 h 10000"/>
              <a:gd name="connsiteX3" fmla="*/ 9905 w 10063"/>
              <a:gd name="connsiteY3" fmla="*/ 37 h 10000"/>
              <a:gd name="connsiteX4" fmla="*/ 5066 w 10063"/>
              <a:gd name="connsiteY4" fmla="*/ 0 h 10000"/>
              <a:gd name="connsiteX5" fmla="*/ 36 w 10063"/>
              <a:gd name="connsiteY5" fmla="*/ 9248 h 10000"/>
              <a:gd name="connsiteX0" fmla="*/ 36 w 11201"/>
              <a:gd name="connsiteY0" fmla="*/ 9248 h 10000"/>
              <a:gd name="connsiteX1" fmla="*/ 106 w 11201"/>
              <a:gd name="connsiteY1" fmla="*/ 9963 h 10000"/>
              <a:gd name="connsiteX2" fmla="*/ 9881 w 11201"/>
              <a:gd name="connsiteY2" fmla="*/ 10000 h 10000"/>
              <a:gd name="connsiteX3" fmla="*/ 9905 w 11201"/>
              <a:gd name="connsiteY3" fmla="*/ 37 h 10000"/>
              <a:gd name="connsiteX4" fmla="*/ 5066 w 11201"/>
              <a:gd name="connsiteY4" fmla="*/ 0 h 10000"/>
              <a:gd name="connsiteX5" fmla="*/ 36 w 11201"/>
              <a:gd name="connsiteY5" fmla="*/ 9248 h 10000"/>
              <a:gd name="connsiteX0" fmla="*/ 36 w 9905"/>
              <a:gd name="connsiteY0" fmla="*/ 9248 h 10000"/>
              <a:gd name="connsiteX1" fmla="*/ 106 w 9905"/>
              <a:gd name="connsiteY1" fmla="*/ 9963 h 10000"/>
              <a:gd name="connsiteX2" fmla="*/ 9881 w 9905"/>
              <a:gd name="connsiteY2" fmla="*/ 10000 h 10000"/>
              <a:gd name="connsiteX3" fmla="*/ 9905 w 9905"/>
              <a:gd name="connsiteY3" fmla="*/ 37 h 10000"/>
              <a:gd name="connsiteX4" fmla="*/ 5066 w 9905"/>
              <a:gd name="connsiteY4" fmla="*/ 0 h 10000"/>
              <a:gd name="connsiteX5" fmla="*/ 36 w 9905"/>
              <a:gd name="connsiteY5" fmla="*/ 9248 h 10000"/>
              <a:gd name="connsiteX0" fmla="*/ 37 w 10001"/>
              <a:gd name="connsiteY0" fmla="*/ 9248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9248 h 10000"/>
              <a:gd name="connsiteX0" fmla="*/ 37 w 10001"/>
              <a:gd name="connsiteY0" fmla="*/ 8311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8311 h 10000"/>
              <a:gd name="connsiteX0" fmla="*/ 0 w 9964"/>
              <a:gd name="connsiteY0" fmla="*/ 8311 h 10000"/>
              <a:gd name="connsiteX1" fmla="*/ 71 w 9964"/>
              <a:gd name="connsiteY1" fmla="*/ 9963 h 10000"/>
              <a:gd name="connsiteX2" fmla="*/ 9940 w 9964"/>
              <a:gd name="connsiteY2" fmla="*/ 10000 h 10000"/>
              <a:gd name="connsiteX3" fmla="*/ 9964 w 9964"/>
              <a:gd name="connsiteY3" fmla="*/ 37 h 10000"/>
              <a:gd name="connsiteX4" fmla="*/ 5079 w 9964"/>
              <a:gd name="connsiteY4" fmla="*/ 0 h 10000"/>
              <a:gd name="connsiteX5" fmla="*/ 0 w 9964"/>
              <a:gd name="connsiteY5" fmla="*/ 8311 h 10000"/>
              <a:gd name="connsiteX0" fmla="*/ 5129 w 10032"/>
              <a:gd name="connsiteY0" fmla="*/ 0 h 10000"/>
              <a:gd name="connsiteX1" fmla="*/ 103 w 10032"/>
              <a:gd name="connsiteY1" fmla="*/ 9963 h 10000"/>
              <a:gd name="connsiteX2" fmla="*/ 10008 w 10032"/>
              <a:gd name="connsiteY2" fmla="*/ 10000 h 10000"/>
              <a:gd name="connsiteX3" fmla="*/ 10032 w 10032"/>
              <a:gd name="connsiteY3" fmla="*/ 37 h 10000"/>
              <a:gd name="connsiteX4" fmla="*/ 5129 w 10032"/>
              <a:gd name="connsiteY4" fmla="*/ 0 h 10000"/>
              <a:gd name="connsiteX0" fmla="*/ 5162 w 10065"/>
              <a:gd name="connsiteY0" fmla="*/ 0 h 10000"/>
              <a:gd name="connsiteX1" fmla="*/ 136 w 10065"/>
              <a:gd name="connsiteY1" fmla="*/ 9963 h 10000"/>
              <a:gd name="connsiteX2" fmla="*/ 10041 w 10065"/>
              <a:gd name="connsiteY2" fmla="*/ 10000 h 10000"/>
              <a:gd name="connsiteX3" fmla="*/ 10065 w 10065"/>
              <a:gd name="connsiteY3" fmla="*/ 37 h 10000"/>
              <a:gd name="connsiteX4" fmla="*/ 5162 w 10065"/>
              <a:gd name="connsiteY4" fmla="*/ 0 h 10000"/>
              <a:gd name="connsiteX0" fmla="*/ 5174 w 10077"/>
              <a:gd name="connsiteY0" fmla="*/ 0 h 10000"/>
              <a:gd name="connsiteX1" fmla="*/ 148 w 10077"/>
              <a:gd name="connsiteY1" fmla="*/ 9963 h 10000"/>
              <a:gd name="connsiteX2" fmla="*/ 10053 w 10077"/>
              <a:gd name="connsiteY2" fmla="*/ 10000 h 10000"/>
              <a:gd name="connsiteX3" fmla="*/ 10077 w 10077"/>
              <a:gd name="connsiteY3" fmla="*/ 37 h 10000"/>
              <a:gd name="connsiteX4" fmla="*/ 5174 w 10077"/>
              <a:gd name="connsiteY4" fmla="*/ 0 h 10000"/>
              <a:gd name="connsiteX0" fmla="*/ 4965 w 9868"/>
              <a:gd name="connsiteY0" fmla="*/ 0 h 10000"/>
              <a:gd name="connsiteX1" fmla="*/ 156 w 9868"/>
              <a:gd name="connsiteY1" fmla="*/ 9963 h 10000"/>
              <a:gd name="connsiteX2" fmla="*/ 9844 w 9868"/>
              <a:gd name="connsiteY2" fmla="*/ 10000 h 10000"/>
              <a:gd name="connsiteX3" fmla="*/ 9868 w 9868"/>
              <a:gd name="connsiteY3" fmla="*/ 37 h 10000"/>
              <a:gd name="connsiteX4" fmla="*/ 4965 w 9868"/>
              <a:gd name="connsiteY4" fmla="*/ 0 h 10000"/>
              <a:gd name="connsiteX0" fmla="*/ 4977 w 9946"/>
              <a:gd name="connsiteY0" fmla="*/ 0 h 10000"/>
              <a:gd name="connsiteX1" fmla="*/ 104 w 9946"/>
              <a:gd name="connsiteY1" fmla="*/ 9963 h 10000"/>
              <a:gd name="connsiteX2" fmla="*/ 9922 w 9946"/>
              <a:gd name="connsiteY2" fmla="*/ 10000 h 10000"/>
              <a:gd name="connsiteX3" fmla="*/ 9946 w 9946"/>
              <a:gd name="connsiteY3" fmla="*/ 37 h 10000"/>
              <a:gd name="connsiteX4" fmla="*/ 4977 w 9946"/>
              <a:gd name="connsiteY4" fmla="*/ 0 h 10000"/>
              <a:gd name="connsiteX0" fmla="*/ 5026 w 10022"/>
              <a:gd name="connsiteY0" fmla="*/ 0 h 10000"/>
              <a:gd name="connsiteX1" fmla="*/ 127 w 10022"/>
              <a:gd name="connsiteY1" fmla="*/ 9963 h 10000"/>
              <a:gd name="connsiteX2" fmla="*/ 9998 w 10022"/>
              <a:gd name="connsiteY2" fmla="*/ 10000 h 10000"/>
              <a:gd name="connsiteX3" fmla="*/ 10022 w 10022"/>
              <a:gd name="connsiteY3" fmla="*/ 37 h 10000"/>
              <a:gd name="connsiteX4" fmla="*/ 5026 w 10022"/>
              <a:gd name="connsiteY4" fmla="*/ 0 h 10000"/>
              <a:gd name="connsiteX0" fmla="*/ 5168 w 10164"/>
              <a:gd name="connsiteY0" fmla="*/ 0 h 10000"/>
              <a:gd name="connsiteX1" fmla="*/ 122 w 10164"/>
              <a:gd name="connsiteY1" fmla="*/ 9963 h 10000"/>
              <a:gd name="connsiteX2" fmla="*/ 10140 w 10164"/>
              <a:gd name="connsiteY2" fmla="*/ 10000 h 10000"/>
              <a:gd name="connsiteX3" fmla="*/ 10164 w 10164"/>
              <a:gd name="connsiteY3" fmla="*/ 37 h 10000"/>
              <a:gd name="connsiteX4" fmla="*/ 5168 w 10164"/>
              <a:gd name="connsiteY4" fmla="*/ 0 h 10000"/>
              <a:gd name="connsiteX0" fmla="*/ 5168 w 10164"/>
              <a:gd name="connsiteY0" fmla="*/ 0 h 9987"/>
              <a:gd name="connsiteX1" fmla="*/ 122 w 10164"/>
              <a:gd name="connsiteY1" fmla="*/ 9963 h 9987"/>
              <a:gd name="connsiteX2" fmla="*/ 10140 w 10164"/>
              <a:gd name="connsiteY2" fmla="*/ 9987 h 9987"/>
              <a:gd name="connsiteX3" fmla="*/ 10164 w 10164"/>
              <a:gd name="connsiteY3" fmla="*/ 37 h 9987"/>
              <a:gd name="connsiteX4" fmla="*/ 5168 w 10164"/>
              <a:gd name="connsiteY4" fmla="*/ 0 h 9987"/>
              <a:gd name="connsiteX0" fmla="*/ 5085 w 10000"/>
              <a:gd name="connsiteY0" fmla="*/ 1 h 10001"/>
              <a:gd name="connsiteX1" fmla="*/ 120 w 10000"/>
              <a:gd name="connsiteY1" fmla="*/ 9977 h 10001"/>
              <a:gd name="connsiteX2" fmla="*/ 9976 w 10000"/>
              <a:gd name="connsiteY2" fmla="*/ 10001 h 10001"/>
              <a:gd name="connsiteX3" fmla="*/ 10000 w 10000"/>
              <a:gd name="connsiteY3" fmla="*/ 0 h 10001"/>
              <a:gd name="connsiteX4" fmla="*/ 5085 w 10000"/>
              <a:gd name="connsiteY4" fmla="*/ 1 h 10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1">
                <a:moveTo>
                  <a:pt x="5085" y="1"/>
                </a:moveTo>
                <a:cubicBezTo>
                  <a:pt x="2196" y="2118"/>
                  <a:pt x="-623" y="5218"/>
                  <a:pt x="120" y="9977"/>
                </a:cubicBezTo>
                <a:lnTo>
                  <a:pt x="9976" y="10001"/>
                </a:lnTo>
                <a:cubicBezTo>
                  <a:pt x="9988" y="5013"/>
                  <a:pt x="9992" y="3325"/>
                  <a:pt x="10000" y="0"/>
                </a:cubicBezTo>
                <a:lnTo>
                  <a:pt x="5085" y="1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68580" tIns="34291" rIns="68580" bIns="34291" numCol="1" anchor="t" anchorCtr="0" compatLnSpc="1">
            <a:prstTxWarp prst="textNoShape">
              <a:avLst/>
            </a:prstTxWarp>
          </a:bodyPr>
          <a:lstStyle/>
          <a:p>
            <a:endParaRPr lang="fr-FR" sz="1351" noProof="0" dirty="0"/>
          </a:p>
        </p:txBody>
      </p:sp>
      <p:sp>
        <p:nvSpPr>
          <p:cNvPr id="13" name="Rectangle 1"/>
          <p:cNvSpPr/>
          <p:nvPr userDrawn="1"/>
        </p:nvSpPr>
        <p:spPr bwMode="auto">
          <a:xfrm>
            <a:off x="5501412" y="-7877"/>
            <a:ext cx="3643416" cy="5159255"/>
          </a:xfrm>
          <a:custGeom>
            <a:avLst/>
            <a:gdLst>
              <a:gd name="connsiteX0" fmla="*/ 0 w 3657600"/>
              <a:gd name="connsiteY0" fmla="*/ 0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0 w 3657600"/>
              <a:gd name="connsiteY4" fmla="*/ 0 h 5143500"/>
              <a:gd name="connsiteX0" fmla="*/ 2114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2114550 w 3657600"/>
              <a:gd name="connsiteY4" fmla="*/ 9525 h 5143500"/>
              <a:gd name="connsiteX0" fmla="*/ 1733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1733550 w 3657600"/>
              <a:gd name="connsiteY4" fmla="*/ 9525 h 5143500"/>
              <a:gd name="connsiteX0" fmla="*/ 1600200 w 3524250"/>
              <a:gd name="connsiteY0" fmla="*/ 9525 h 5143500"/>
              <a:gd name="connsiteX1" fmla="*/ 3524250 w 3524250"/>
              <a:gd name="connsiteY1" fmla="*/ 0 h 5143500"/>
              <a:gd name="connsiteX2" fmla="*/ 3524250 w 3524250"/>
              <a:gd name="connsiteY2" fmla="*/ 5143500 h 5143500"/>
              <a:gd name="connsiteX3" fmla="*/ 0 w 3524250"/>
              <a:gd name="connsiteY3" fmla="*/ 5143500 h 5143500"/>
              <a:gd name="connsiteX4" fmla="*/ 1600200 w 3524250"/>
              <a:gd name="connsiteY4" fmla="*/ 9525 h 5143500"/>
              <a:gd name="connsiteX0" fmla="*/ 1687405 w 3611455"/>
              <a:gd name="connsiteY0" fmla="*/ 9525 h 5143500"/>
              <a:gd name="connsiteX1" fmla="*/ 3611455 w 3611455"/>
              <a:gd name="connsiteY1" fmla="*/ 0 h 5143500"/>
              <a:gd name="connsiteX2" fmla="*/ 3611455 w 3611455"/>
              <a:gd name="connsiteY2" fmla="*/ 5143500 h 5143500"/>
              <a:gd name="connsiteX3" fmla="*/ 87205 w 3611455"/>
              <a:gd name="connsiteY3" fmla="*/ 5143500 h 5143500"/>
              <a:gd name="connsiteX4" fmla="*/ 1687405 w 3611455"/>
              <a:gd name="connsiteY4" fmla="*/ 9525 h 5143500"/>
              <a:gd name="connsiteX0" fmla="*/ 1685374 w 3609424"/>
              <a:gd name="connsiteY0" fmla="*/ 9525 h 5143500"/>
              <a:gd name="connsiteX1" fmla="*/ 3609424 w 3609424"/>
              <a:gd name="connsiteY1" fmla="*/ 0 h 5143500"/>
              <a:gd name="connsiteX2" fmla="*/ 3609424 w 3609424"/>
              <a:gd name="connsiteY2" fmla="*/ 5143500 h 5143500"/>
              <a:gd name="connsiteX3" fmla="*/ 85174 w 3609424"/>
              <a:gd name="connsiteY3" fmla="*/ 5143500 h 5143500"/>
              <a:gd name="connsiteX4" fmla="*/ 1685374 w 3609424"/>
              <a:gd name="connsiteY4" fmla="*/ 9525 h 5143500"/>
              <a:gd name="connsiteX0" fmla="*/ 1671927 w 3595977"/>
              <a:gd name="connsiteY0" fmla="*/ 9525 h 5143500"/>
              <a:gd name="connsiteX1" fmla="*/ 3595977 w 3595977"/>
              <a:gd name="connsiteY1" fmla="*/ 0 h 5143500"/>
              <a:gd name="connsiteX2" fmla="*/ 3595977 w 3595977"/>
              <a:gd name="connsiteY2" fmla="*/ 5143500 h 5143500"/>
              <a:gd name="connsiteX3" fmla="*/ 71727 w 3595977"/>
              <a:gd name="connsiteY3" fmla="*/ 5143500 h 5143500"/>
              <a:gd name="connsiteX4" fmla="*/ 1671927 w 3595977"/>
              <a:gd name="connsiteY4" fmla="*/ 9525 h 5143500"/>
              <a:gd name="connsiteX0" fmla="*/ 1696573 w 3620623"/>
              <a:gd name="connsiteY0" fmla="*/ 9525 h 5143500"/>
              <a:gd name="connsiteX1" fmla="*/ 3620623 w 3620623"/>
              <a:gd name="connsiteY1" fmla="*/ 0 h 5143500"/>
              <a:gd name="connsiteX2" fmla="*/ 3620623 w 3620623"/>
              <a:gd name="connsiteY2" fmla="*/ 5143500 h 5143500"/>
              <a:gd name="connsiteX3" fmla="*/ 96373 w 3620623"/>
              <a:gd name="connsiteY3" fmla="*/ 5143500 h 5143500"/>
              <a:gd name="connsiteX4" fmla="*/ 1696573 w 3620623"/>
              <a:gd name="connsiteY4" fmla="*/ 9525 h 5143500"/>
              <a:gd name="connsiteX0" fmla="*/ 1714885 w 3638935"/>
              <a:gd name="connsiteY0" fmla="*/ 9525 h 5143500"/>
              <a:gd name="connsiteX1" fmla="*/ 3638935 w 3638935"/>
              <a:gd name="connsiteY1" fmla="*/ 0 h 5143500"/>
              <a:gd name="connsiteX2" fmla="*/ 3638935 w 3638935"/>
              <a:gd name="connsiteY2" fmla="*/ 5143500 h 5143500"/>
              <a:gd name="connsiteX3" fmla="*/ 114685 w 3638935"/>
              <a:gd name="connsiteY3" fmla="*/ 5143500 h 5143500"/>
              <a:gd name="connsiteX4" fmla="*/ 1714885 w 3638935"/>
              <a:gd name="connsiteY4" fmla="*/ 9525 h 5143500"/>
              <a:gd name="connsiteX0" fmla="*/ 1718138 w 3642188"/>
              <a:gd name="connsiteY0" fmla="*/ 9525 h 5143500"/>
              <a:gd name="connsiteX1" fmla="*/ 3642188 w 3642188"/>
              <a:gd name="connsiteY1" fmla="*/ 0 h 5143500"/>
              <a:gd name="connsiteX2" fmla="*/ 3642188 w 3642188"/>
              <a:gd name="connsiteY2" fmla="*/ 5143500 h 5143500"/>
              <a:gd name="connsiteX3" fmla="*/ 117938 w 3642188"/>
              <a:gd name="connsiteY3" fmla="*/ 5143500 h 5143500"/>
              <a:gd name="connsiteX4" fmla="*/ 1718138 w 3642188"/>
              <a:gd name="connsiteY4" fmla="*/ 9525 h 5143500"/>
              <a:gd name="connsiteX0" fmla="*/ 1729957 w 3654007"/>
              <a:gd name="connsiteY0" fmla="*/ 9525 h 5149850"/>
              <a:gd name="connsiteX1" fmla="*/ 3654007 w 3654007"/>
              <a:gd name="connsiteY1" fmla="*/ 0 h 5149850"/>
              <a:gd name="connsiteX2" fmla="*/ 3654007 w 3654007"/>
              <a:gd name="connsiteY2" fmla="*/ 5143500 h 5149850"/>
              <a:gd name="connsiteX3" fmla="*/ 117057 w 3654007"/>
              <a:gd name="connsiteY3" fmla="*/ 5149850 h 5149850"/>
              <a:gd name="connsiteX4" fmla="*/ 1729957 w 3654007"/>
              <a:gd name="connsiteY4" fmla="*/ 9525 h 5149850"/>
              <a:gd name="connsiteX0" fmla="*/ 1652638 w 3576688"/>
              <a:gd name="connsiteY0" fmla="*/ 9525 h 5149850"/>
              <a:gd name="connsiteX1" fmla="*/ 3576688 w 3576688"/>
              <a:gd name="connsiteY1" fmla="*/ 0 h 5149850"/>
              <a:gd name="connsiteX2" fmla="*/ 3576688 w 3576688"/>
              <a:gd name="connsiteY2" fmla="*/ 5143500 h 5149850"/>
              <a:gd name="connsiteX3" fmla="*/ 39738 w 3576688"/>
              <a:gd name="connsiteY3" fmla="*/ 5149850 h 5149850"/>
              <a:gd name="connsiteX4" fmla="*/ 1652638 w 3576688"/>
              <a:gd name="connsiteY4" fmla="*/ 9525 h 5149850"/>
              <a:gd name="connsiteX0" fmla="*/ 1715094 w 3639144"/>
              <a:gd name="connsiteY0" fmla="*/ 9525 h 5149850"/>
              <a:gd name="connsiteX1" fmla="*/ 3639144 w 3639144"/>
              <a:gd name="connsiteY1" fmla="*/ 0 h 5149850"/>
              <a:gd name="connsiteX2" fmla="*/ 3639144 w 3639144"/>
              <a:gd name="connsiteY2" fmla="*/ 5143500 h 5149850"/>
              <a:gd name="connsiteX3" fmla="*/ 102194 w 3639144"/>
              <a:gd name="connsiteY3" fmla="*/ 5149850 h 5149850"/>
              <a:gd name="connsiteX4" fmla="*/ 1715094 w 3639144"/>
              <a:gd name="connsiteY4" fmla="*/ 9525 h 5149850"/>
              <a:gd name="connsiteX0" fmla="*/ 1709147 w 3639547"/>
              <a:gd name="connsiteY0" fmla="*/ 0 h 5165725"/>
              <a:gd name="connsiteX1" fmla="*/ 3639547 w 3639547"/>
              <a:gd name="connsiteY1" fmla="*/ 15875 h 5165725"/>
              <a:gd name="connsiteX2" fmla="*/ 3639547 w 3639547"/>
              <a:gd name="connsiteY2" fmla="*/ 5159375 h 5165725"/>
              <a:gd name="connsiteX3" fmla="*/ 102597 w 3639547"/>
              <a:gd name="connsiteY3" fmla="*/ 5165725 h 5165725"/>
              <a:gd name="connsiteX4" fmla="*/ 1709147 w 3639547"/>
              <a:gd name="connsiteY4" fmla="*/ 0 h 5165725"/>
              <a:gd name="connsiteX0" fmla="*/ 1701671 w 3632071"/>
              <a:gd name="connsiteY0" fmla="*/ 0 h 5165725"/>
              <a:gd name="connsiteX1" fmla="*/ 3632071 w 3632071"/>
              <a:gd name="connsiteY1" fmla="*/ 15875 h 5165725"/>
              <a:gd name="connsiteX2" fmla="*/ 3632071 w 3632071"/>
              <a:gd name="connsiteY2" fmla="*/ 5159375 h 5165725"/>
              <a:gd name="connsiteX3" fmla="*/ 95121 w 3632071"/>
              <a:gd name="connsiteY3" fmla="*/ 5165725 h 5165725"/>
              <a:gd name="connsiteX4" fmla="*/ 1701671 w 3632071"/>
              <a:gd name="connsiteY4" fmla="*/ 0 h 5165725"/>
              <a:gd name="connsiteX0" fmla="*/ 1705460 w 3635860"/>
              <a:gd name="connsiteY0" fmla="*/ 0 h 5165725"/>
              <a:gd name="connsiteX1" fmla="*/ 3635860 w 3635860"/>
              <a:gd name="connsiteY1" fmla="*/ 15875 h 5165725"/>
              <a:gd name="connsiteX2" fmla="*/ 3635860 w 3635860"/>
              <a:gd name="connsiteY2" fmla="*/ 5159375 h 5165725"/>
              <a:gd name="connsiteX3" fmla="*/ 98910 w 3635860"/>
              <a:gd name="connsiteY3" fmla="*/ 5165725 h 5165725"/>
              <a:gd name="connsiteX4" fmla="*/ 1705460 w 3635860"/>
              <a:gd name="connsiteY4" fmla="*/ 0 h 5165725"/>
              <a:gd name="connsiteX0" fmla="*/ 1711650 w 3642050"/>
              <a:gd name="connsiteY0" fmla="*/ 0 h 5165725"/>
              <a:gd name="connsiteX1" fmla="*/ 3642050 w 3642050"/>
              <a:gd name="connsiteY1" fmla="*/ 15875 h 5165725"/>
              <a:gd name="connsiteX2" fmla="*/ 3642050 w 3642050"/>
              <a:gd name="connsiteY2" fmla="*/ 5159375 h 5165725"/>
              <a:gd name="connsiteX3" fmla="*/ 105100 w 3642050"/>
              <a:gd name="connsiteY3" fmla="*/ 5165725 h 5165725"/>
              <a:gd name="connsiteX4" fmla="*/ 1711650 w 3642050"/>
              <a:gd name="connsiteY4" fmla="*/ 0 h 5165725"/>
              <a:gd name="connsiteX0" fmla="*/ 1703561 w 3642587"/>
              <a:gd name="connsiteY0" fmla="*/ 0 h 5159255"/>
              <a:gd name="connsiteX1" fmla="*/ 3642587 w 3642587"/>
              <a:gd name="connsiteY1" fmla="*/ 9405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2587"/>
              <a:gd name="connsiteY0" fmla="*/ 0 h 5159255"/>
              <a:gd name="connsiteX1" fmla="*/ 3633961 w 3642587"/>
              <a:gd name="connsiteY1" fmla="*/ 2936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3416"/>
              <a:gd name="connsiteY0" fmla="*/ 0 h 5159255"/>
              <a:gd name="connsiteX1" fmla="*/ 3642587 w 3643416"/>
              <a:gd name="connsiteY1" fmla="*/ 2936 h 5159255"/>
              <a:gd name="connsiteX2" fmla="*/ 3642587 w 3643416"/>
              <a:gd name="connsiteY2" fmla="*/ 5152905 h 5159255"/>
              <a:gd name="connsiteX3" fmla="*/ 105637 w 3643416"/>
              <a:gd name="connsiteY3" fmla="*/ 5159255 h 5159255"/>
              <a:gd name="connsiteX4" fmla="*/ 1703561 w 3643416"/>
              <a:gd name="connsiteY4" fmla="*/ 0 h 5159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3416" h="5159255">
                <a:moveTo>
                  <a:pt x="1703561" y="0"/>
                </a:moveTo>
                <a:lnTo>
                  <a:pt x="3642587" y="2936"/>
                </a:lnTo>
                <a:cubicBezTo>
                  <a:pt x="3645462" y="1719592"/>
                  <a:pt x="3639712" y="3436249"/>
                  <a:pt x="3642587" y="5152905"/>
                </a:cubicBezTo>
                <a:lnTo>
                  <a:pt x="105637" y="5159255"/>
                </a:lnTo>
                <a:cubicBezTo>
                  <a:pt x="-373788" y="2698630"/>
                  <a:pt x="887586" y="796925"/>
                  <a:pt x="1703561" y="0"/>
                </a:cubicBez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txBody>
          <a:bodyPr vert="horz" wrap="square" lIns="68580" tIns="34291" rIns="68580" bIns="34291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fr-FR" sz="1351" noProof="0" dirty="0"/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302050" y="1007216"/>
            <a:ext cx="4918023" cy="3190787"/>
          </a:xfrm>
        </p:spPr>
        <p:txBody>
          <a:bodyPr/>
          <a:lstStyle>
            <a:lvl1pPr algn="l">
              <a:defRPr sz="2600">
                <a:solidFill>
                  <a:schemeClr val="tx1"/>
                </a:solidFill>
              </a:defRPr>
            </a:lvl1pPr>
          </a:lstStyle>
          <a:p>
            <a:r>
              <a:rPr lang="fr-FR" noProof="0" dirty="0"/>
              <a:t>Cliquez et</a:t>
            </a:r>
            <a:br>
              <a:rPr lang="fr-FR" noProof="0" dirty="0"/>
            </a:br>
            <a:r>
              <a:rPr lang="fr-FR" noProof="0" dirty="0"/>
              <a:t>modifiez le titre</a:t>
            </a:r>
          </a:p>
        </p:txBody>
      </p:sp>
      <p:sp>
        <p:nvSpPr>
          <p:cNvPr id="32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302050" y="3134826"/>
            <a:ext cx="4918023" cy="523220"/>
          </a:xfrm>
        </p:spPr>
        <p:txBody>
          <a:bodyPr anchor="t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cap="none" baseline="0">
                <a:solidFill>
                  <a:schemeClr val="bg2"/>
                </a:solidFill>
              </a:defRPr>
            </a:lvl1pPr>
            <a:lvl2pPr marL="342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noProof="0" dirty="0"/>
              <a:t>Cliquez pour modifier le style</a:t>
            </a:r>
            <a:br>
              <a:rPr lang="fr-FR" noProof="0" dirty="0"/>
            </a:br>
            <a:r>
              <a:rPr lang="fr-FR" noProof="0" dirty="0"/>
              <a:t>des sous-titres du masque</a:t>
            </a:r>
          </a:p>
        </p:txBody>
      </p:sp>
      <p:sp>
        <p:nvSpPr>
          <p:cNvPr id="11" name="Rectangle 1030"/>
          <p:cNvSpPr>
            <a:spLocks noChangeArrowheads="1"/>
          </p:cNvSpPr>
          <p:nvPr userDrawn="1"/>
        </p:nvSpPr>
        <p:spPr bwMode="auto">
          <a:xfrm>
            <a:off x="219120" y="4819431"/>
            <a:ext cx="4403725" cy="1365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tIns="0" bIns="0">
            <a:noAutofit/>
          </a:bodyPr>
          <a:lstStyle/>
          <a:p>
            <a:pPr algn="l"/>
            <a:r>
              <a:rPr lang="fr-FR" sz="900" noProof="0" dirty="0" smtClean="0">
                <a:solidFill>
                  <a:schemeClr val="tx1"/>
                </a:solidFill>
                <a:latin typeface="Century Gothic" pitchFamily="34" charset="0"/>
              </a:rPr>
              <a:t>www.thalesgroup.com</a:t>
            </a:r>
            <a:endParaRPr lang="fr-FR" sz="900" noProof="0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2" name="Demi-cadre 11"/>
          <p:cNvSpPr/>
          <p:nvPr userDrawn="1"/>
        </p:nvSpPr>
        <p:spPr bwMode="auto">
          <a:xfrm>
            <a:off x="302050" y="1448488"/>
            <a:ext cx="386164" cy="393963"/>
          </a:xfrm>
          <a:prstGeom prst="halfFrame">
            <a:avLst>
              <a:gd name="adj1" fmla="val 12269"/>
              <a:gd name="adj2" fmla="val 13535"/>
            </a:avLst>
          </a:pr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fr-FR" sz="1800" noProof="0" dirty="0"/>
          </a:p>
        </p:txBody>
      </p:sp>
      <p:sp>
        <p:nvSpPr>
          <p:cNvPr id="15" name="ZoneTexte 11"/>
          <p:cNvSpPr txBox="1">
            <a:spLocks noChangeArrowheads="1"/>
          </p:cNvSpPr>
          <p:nvPr userDrawn="1"/>
        </p:nvSpPr>
        <p:spPr bwMode="auto">
          <a:xfrm>
            <a:off x="3968751" y="4648678"/>
            <a:ext cx="1206500" cy="401200"/>
          </a:xfrm>
          <a:prstGeom prst="rect">
            <a:avLst/>
          </a:prstGeom>
          <a:solidFill>
            <a:schemeClr val="bg1">
              <a:alpha val="50000"/>
            </a:schemeClr>
          </a:solidFill>
          <a:ln w="6350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/>
        </p:spPr>
        <p:txBody>
          <a:bodyPr wrap="square" tIns="46800" anchor="ctr" anchorCtr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500" b="0" noProof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OPEN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500" b="0" noProof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THALES</a:t>
            </a:r>
            <a:r>
              <a:rPr lang="fr-FR" sz="500" b="0" baseline="0" noProof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 GROUP INTERNAL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500" b="0" baseline="0" noProof="0" dirty="0" smtClean="0">
                <a:solidFill>
                  <a:srgbClr val="FF0000"/>
                </a:solidFill>
                <a:latin typeface="Arial" charset="0"/>
              </a:rPr>
              <a:t>THALES GROUP CONFIDENTIAL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500" b="0" baseline="0" noProof="0" dirty="0" smtClean="0">
                <a:solidFill>
                  <a:srgbClr val="FF0000"/>
                </a:solidFill>
                <a:latin typeface="Arial" charset="0"/>
              </a:rPr>
              <a:t>THALES GROUP SECRET</a:t>
            </a:r>
            <a:endParaRPr lang="fr-FR" sz="500" b="0" noProof="0" dirty="0">
              <a:solidFill>
                <a:srgbClr val="FF0000"/>
              </a:solidFill>
              <a:latin typeface="Arial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217" y="25624"/>
            <a:ext cx="2556481" cy="960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24306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.4_Diapositive de titre - Defence (Lan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reeform 47"/>
          <p:cNvSpPr>
            <a:spLocks/>
          </p:cNvSpPr>
          <p:nvPr userDrawn="1"/>
        </p:nvSpPr>
        <p:spPr bwMode="auto">
          <a:xfrm>
            <a:off x="5210047" y="-17672"/>
            <a:ext cx="3946695" cy="5178844"/>
          </a:xfrm>
          <a:custGeom>
            <a:avLst/>
            <a:gdLst>
              <a:gd name="T0" fmla="*/ 0 w 1237"/>
              <a:gd name="T1" fmla="*/ 1390 h 1746"/>
              <a:gd name="T2" fmla="*/ 33 w 1237"/>
              <a:gd name="T3" fmla="*/ 1746 h 1746"/>
              <a:gd name="T4" fmla="*/ 1237 w 1237"/>
              <a:gd name="T5" fmla="*/ 1746 h 1746"/>
              <a:gd name="T6" fmla="*/ 1237 w 1237"/>
              <a:gd name="T7" fmla="*/ 0 h 1746"/>
              <a:gd name="T8" fmla="*/ 584 w 1237"/>
              <a:gd name="T9" fmla="*/ 0 h 1746"/>
              <a:gd name="T10" fmla="*/ 0 w 1237"/>
              <a:gd name="T11" fmla="*/ 1390 h 1746"/>
              <a:gd name="connsiteX0" fmla="*/ 34 w 10770"/>
              <a:gd name="connsiteY0" fmla="*/ 7961 h 10400"/>
              <a:gd name="connsiteX1" fmla="*/ 100 w 10770"/>
              <a:gd name="connsiteY1" fmla="*/ 8577 h 10400"/>
              <a:gd name="connsiteX2" fmla="*/ 10034 w 10770"/>
              <a:gd name="connsiteY2" fmla="*/ 10000 h 10400"/>
              <a:gd name="connsiteX3" fmla="*/ 10034 w 10770"/>
              <a:gd name="connsiteY3" fmla="*/ 0 h 10400"/>
              <a:gd name="connsiteX4" fmla="*/ 4755 w 10770"/>
              <a:gd name="connsiteY4" fmla="*/ 0 h 10400"/>
              <a:gd name="connsiteX5" fmla="*/ 34 w 10770"/>
              <a:gd name="connsiteY5" fmla="*/ 7961 h 10400"/>
              <a:gd name="connsiteX0" fmla="*/ 34 w 10277"/>
              <a:gd name="connsiteY0" fmla="*/ 7961 h 9176"/>
              <a:gd name="connsiteX1" fmla="*/ 100 w 10277"/>
              <a:gd name="connsiteY1" fmla="*/ 8577 h 9176"/>
              <a:gd name="connsiteX2" fmla="*/ 9276 w 10277"/>
              <a:gd name="connsiteY2" fmla="*/ 8529 h 9176"/>
              <a:gd name="connsiteX3" fmla="*/ 10034 w 10277"/>
              <a:gd name="connsiteY3" fmla="*/ 0 h 9176"/>
              <a:gd name="connsiteX4" fmla="*/ 4755 w 10277"/>
              <a:gd name="connsiteY4" fmla="*/ 0 h 9176"/>
              <a:gd name="connsiteX5" fmla="*/ 34 w 10277"/>
              <a:gd name="connsiteY5" fmla="*/ 7961 h 9176"/>
              <a:gd name="connsiteX0" fmla="*/ 33 w 9764"/>
              <a:gd name="connsiteY0" fmla="*/ 8676 h 10304"/>
              <a:gd name="connsiteX1" fmla="*/ 97 w 9764"/>
              <a:gd name="connsiteY1" fmla="*/ 9347 h 10304"/>
              <a:gd name="connsiteX2" fmla="*/ 9026 w 9764"/>
              <a:gd name="connsiteY2" fmla="*/ 9295 h 10304"/>
              <a:gd name="connsiteX3" fmla="*/ 9764 w 9764"/>
              <a:gd name="connsiteY3" fmla="*/ 0 h 10304"/>
              <a:gd name="connsiteX4" fmla="*/ 4627 w 9764"/>
              <a:gd name="connsiteY4" fmla="*/ 0 h 10304"/>
              <a:gd name="connsiteX5" fmla="*/ 33 w 9764"/>
              <a:gd name="connsiteY5" fmla="*/ 8676 h 10304"/>
              <a:gd name="connsiteX0" fmla="*/ 34 w 10016"/>
              <a:gd name="connsiteY0" fmla="*/ 8420 h 9071"/>
              <a:gd name="connsiteX1" fmla="*/ 99 w 10016"/>
              <a:gd name="connsiteY1" fmla="*/ 9071 h 9071"/>
              <a:gd name="connsiteX2" fmla="*/ 9244 w 10016"/>
              <a:gd name="connsiteY2" fmla="*/ 9021 h 9071"/>
              <a:gd name="connsiteX3" fmla="*/ 10000 w 10016"/>
              <a:gd name="connsiteY3" fmla="*/ 0 h 9071"/>
              <a:gd name="connsiteX4" fmla="*/ 4739 w 10016"/>
              <a:gd name="connsiteY4" fmla="*/ 0 h 9071"/>
              <a:gd name="connsiteX5" fmla="*/ 34 w 10016"/>
              <a:gd name="connsiteY5" fmla="*/ 8420 h 9071"/>
              <a:gd name="connsiteX0" fmla="*/ 34 w 9984"/>
              <a:gd name="connsiteY0" fmla="*/ 9282 h 10000"/>
              <a:gd name="connsiteX1" fmla="*/ 99 w 9984"/>
              <a:gd name="connsiteY1" fmla="*/ 10000 h 10000"/>
              <a:gd name="connsiteX2" fmla="*/ 9229 w 9984"/>
              <a:gd name="connsiteY2" fmla="*/ 9945 h 10000"/>
              <a:gd name="connsiteX3" fmla="*/ 9984 w 9984"/>
              <a:gd name="connsiteY3" fmla="*/ 0 h 10000"/>
              <a:gd name="connsiteX4" fmla="*/ 4731 w 9984"/>
              <a:gd name="connsiteY4" fmla="*/ 0 h 10000"/>
              <a:gd name="connsiteX5" fmla="*/ 34 w 9984"/>
              <a:gd name="connsiteY5" fmla="*/ 9282 h 10000"/>
              <a:gd name="connsiteX0" fmla="*/ 34 w 10052"/>
              <a:gd name="connsiteY0" fmla="*/ 9282 h 10443"/>
              <a:gd name="connsiteX1" fmla="*/ 99 w 10052"/>
              <a:gd name="connsiteY1" fmla="*/ 10000 h 10443"/>
              <a:gd name="connsiteX2" fmla="*/ 9822 w 10052"/>
              <a:gd name="connsiteY2" fmla="*/ 10443 h 10443"/>
              <a:gd name="connsiteX3" fmla="*/ 10000 w 10052"/>
              <a:gd name="connsiteY3" fmla="*/ 0 h 10443"/>
              <a:gd name="connsiteX4" fmla="*/ 4739 w 10052"/>
              <a:gd name="connsiteY4" fmla="*/ 0 h 10443"/>
              <a:gd name="connsiteX5" fmla="*/ 34 w 10052"/>
              <a:gd name="connsiteY5" fmla="*/ 9282 h 10443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9355"/>
              <a:gd name="connsiteY0" fmla="*/ 9282 h 10037"/>
              <a:gd name="connsiteX1" fmla="*/ 99 w 9355"/>
              <a:gd name="connsiteY1" fmla="*/ 10000 h 10037"/>
              <a:gd name="connsiteX2" fmla="*/ 9244 w 9355"/>
              <a:gd name="connsiteY2" fmla="*/ 10037 h 10037"/>
              <a:gd name="connsiteX3" fmla="*/ 9266 w 9355"/>
              <a:gd name="connsiteY3" fmla="*/ 37 h 10037"/>
              <a:gd name="connsiteX4" fmla="*/ 4739 w 9355"/>
              <a:gd name="connsiteY4" fmla="*/ 0 h 10037"/>
              <a:gd name="connsiteX5" fmla="*/ 34 w 9355"/>
              <a:gd name="connsiteY5" fmla="*/ 9282 h 10037"/>
              <a:gd name="connsiteX0" fmla="*/ 36 w 10063"/>
              <a:gd name="connsiteY0" fmla="*/ 9248 h 10000"/>
              <a:gd name="connsiteX1" fmla="*/ 106 w 10063"/>
              <a:gd name="connsiteY1" fmla="*/ 9963 h 10000"/>
              <a:gd name="connsiteX2" fmla="*/ 9881 w 10063"/>
              <a:gd name="connsiteY2" fmla="*/ 10000 h 10000"/>
              <a:gd name="connsiteX3" fmla="*/ 9905 w 10063"/>
              <a:gd name="connsiteY3" fmla="*/ 37 h 10000"/>
              <a:gd name="connsiteX4" fmla="*/ 5066 w 10063"/>
              <a:gd name="connsiteY4" fmla="*/ 0 h 10000"/>
              <a:gd name="connsiteX5" fmla="*/ 36 w 10063"/>
              <a:gd name="connsiteY5" fmla="*/ 9248 h 10000"/>
              <a:gd name="connsiteX0" fmla="*/ 36 w 11201"/>
              <a:gd name="connsiteY0" fmla="*/ 9248 h 10000"/>
              <a:gd name="connsiteX1" fmla="*/ 106 w 11201"/>
              <a:gd name="connsiteY1" fmla="*/ 9963 h 10000"/>
              <a:gd name="connsiteX2" fmla="*/ 9881 w 11201"/>
              <a:gd name="connsiteY2" fmla="*/ 10000 h 10000"/>
              <a:gd name="connsiteX3" fmla="*/ 9905 w 11201"/>
              <a:gd name="connsiteY3" fmla="*/ 37 h 10000"/>
              <a:gd name="connsiteX4" fmla="*/ 5066 w 11201"/>
              <a:gd name="connsiteY4" fmla="*/ 0 h 10000"/>
              <a:gd name="connsiteX5" fmla="*/ 36 w 11201"/>
              <a:gd name="connsiteY5" fmla="*/ 9248 h 10000"/>
              <a:gd name="connsiteX0" fmla="*/ 36 w 9905"/>
              <a:gd name="connsiteY0" fmla="*/ 9248 h 10000"/>
              <a:gd name="connsiteX1" fmla="*/ 106 w 9905"/>
              <a:gd name="connsiteY1" fmla="*/ 9963 h 10000"/>
              <a:gd name="connsiteX2" fmla="*/ 9881 w 9905"/>
              <a:gd name="connsiteY2" fmla="*/ 10000 h 10000"/>
              <a:gd name="connsiteX3" fmla="*/ 9905 w 9905"/>
              <a:gd name="connsiteY3" fmla="*/ 37 h 10000"/>
              <a:gd name="connsiteX4" fmla="*/ 5066 w 9905"/>
              <a:gd name="connsiteY4" fmla="*/ 0 h 10000"/>
              <a:gd name="connsiteX5" fmla="*/ 36 w 9905"/>
              <a:gd name="connsiteY5" fmla="*/ 9248 h 10000"/>
              <a:gd name="connsiteX0" fmla="*/ 37 w 10001"/>
              <a:gd name="connsiteY0" fmla="*/ 9248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9248 h 10000"/>
              <a:gd name="connsiteX0" fmla="*/ 37 w 10001"/>
              <a:gd name="connsiteY0" fmla="*/ 8311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8311 h 10000"/>
              <a:gd name="connsiteX0" fmla="*/ 0 w 9964"/>
              <a:gd name="connsiteY0" fmla="*/ 8311 h 10000"/>
              <a:gd name="connsiteX1" fmla="*/ 71 w 9964"/>
              <a:gd name="connsiteY1" fmla="*/ 9963 h 10000"/>
              <a:gd name="connsiteX2" fmla="*/ 9940 w 9964"/>
              <a:gd name="connsiteY2" fmla="*/ 10000 h 10000"/>
              <a:gd name="connsiteX3" fmla="*/ 9964 w 9964"/>
              <a:gd name="connsiteY3" fmla="*/ 37 h 10000"/>
              <a:gd name="connsiteX4" fmla="*/ 5079 w 9964"/>
              <a:gd name="connsiteY4" fmla="*/ 0 h 10000"/>
              <a:gd name="connsiteX5" fmla="*/ 0 w 9964"/>
              <a:gd name="connsiteY5" fmla="*/ 8311 h 10000"/>
              <a:gd name="connsiteX0" fmla="*/ 5129 w 10032"/>
              <a:gd name="connsiteY0" fmla="*/ 0 h 10000"/>
              <a:gd name="connsiteX1" fmla="*/ 103 w 10032"/>
              <a:gd name="connsiteY1" fmla="*/ 9963 h 10000"/>
              <a:gd name="connsiteX2" fmla="*/ 10008 w 10032"/>
              <a:gd name="connsiteY2" fmla="*/ 10000 h 10000"/>
              <a:gd name="connsiteX3" fmla="*/ 10032 w 10032"/>
              <a:gd name="connsiteY3" fmla="*/ 37 h 10000"/>
              <a:gd name="connsiteX4" fmla="*/ 5129 w 10032"/>
              <a:gd name="connsiteY4" fmla="*/ 0 h 10000"/>
              <a:gd name="connsiteX0" fmla="*/ 5162 w 10065"/>
              <a:gd name="connsiteY0" fmla="*/ 0 h 10000"/>
              <a:gd name="connsiteX1" fmla="*/ 136 w 10065"/>
              <a:gd name="connsiteY1" fmla="*/ 9963 h 10000"/>
              <a:gd name="connsiteX2" fmla="*/ 10041 w 10065"/>
              <a:gd name="connsiteY2" fmla="*/ 10000 h 10000"/>
              <a:gd name="connsiteX3" fmla="*/ 10065 w 10065"/>
              <a:gd name="connsiteY3" fmla="*/ 37 h 10000"/>
              <a:gd name="connsiteX4" fmla="*/ 5162 w 10065"/>
              <a:gd name="connsiteY4" fmla="*/ 0 h 10000"/>
              <a:gd name="connsiteX0" fmla="*/ 5174 w 10077"/>
              <a:gd name="connsiteY0" fmla="*/ 0 h 10000"/>
              <a:gd name="connsiteX1" fmla="*/ 148 w 10077"/>
              <a:gd name="connsiteY1" fmla="*/ 9963 h 10000"/>
              <a:gd name="connsiteX2" fmla="*/ 10053 w 10077"/>
              <a:gd name="connsiteY2" fmla="*/ 10000 h 10000"/>
              <a:gd name="connsiteX3" fmla="*/ 10077 w 10077"/>
              <a:gd name="connsiteY3" fmla="*/ 37 h 10000"/>
              <a:gd name="connsiteX4" fmla="*/ 5174 w 10077"/>
              <a:gd name="connsiteY4" fmla="*/ 0 h 10000"/>
              <a:gd name="connsiteX0" fmla="*/ 4965 w 9868"/>
              <a:gd name="connsiteY0" fmla="*/ 0 h 10000"/>
              <a:gd name="connsiteX1" fmla="*/ 156 w 9868"/>
              <a:gd name="connsiteY1" fmla="*/ 9963 h 10000"/>
              <a:gd name="connsiteX2" fmla="*/ 9844 w 9868"/>
              <a:gd name="connsiteY2" fmla="*/ 10000 h 10000"/>
              <a:gd name="connsiteX3" fmla="*/ 9868 w 9868"/>
              <a:gd name="connsiteY3" fmla="*/ 37 h 10000"/>
              <a:gd name="connsiteX4" fmla="*/ 4965 w 9868"/>
              <a:gd name="connsiteY4" fmla="*/ 0 h 10000"/>
              <a:gd name="connsiteX0" fmla="*/ 4977 w 9946"/>
              <a:gd name="connsiteY0" fmla="*/ 0 h 10000"/>
              <a:gd name="connsiteX1" fmla="*/ 104 w 9946"/>
              <a:gd name="connsiteY1" fmla="*/ 9963 h 10000"/>
              <a:gd name="connsiteX2" fmla="*/ 9922 w 9946"/>
              <a:gd name="connsiteY2" fmla="*/ 10000 h 10000"/>
              <a:gd name="connsiteX3" fmla="*/ 9946 w 9946"/>
              <a:gd name="connsiteY3" fmla="*/ 37 h 10000"/>
              <a:gd name="connsiteX4" fmla="*/ 4977 w 9946"/>
              <a:gd name="connsiteY4" fmla="*/ 0 h 10000"/>
              <a:gd name="connsiteX0" fmla="*/ 5026 w 10022"/>
              <a:gd name="connsiteY0" fmla="*/ 0 h 10000"/>
              <a:gd name="connsiteX1" fmla="*/ 127 w 10022"/>
              <a:gd name="connsiteY1" fmla="*/ 9963 h 10000"/>
              <a:gd name="connsiteX2" fmla="*/ 9998 w 10022"/>
              <a:gd name="connsiteY2" fmla="*/ 10000 h 10000"/>
              <a:gd name="connsiteX3" fmla="*/ 10022 w 10022"/>
              <a:gd name="connsiteY3" fmla="*/ 37 h 10000"/>
              <a:gd name="connsiteX4" fmla="*/ 5026 w 10022"/>
              <a:gd name="connsiteY4" fmla="*/ 0 h 10000"/>
              <a:gd name="connsiteX0" fmla="*/ 5168 w 10164"/>
              <a:gd name="connsiteY0" fmla="*/ 0 h 10000"/>
              <a:gd name="connsiteX1" fmla="*/ 122 w 10164"/>
              <a:gd name="connsiteY1" fmla="*/ 9963 h 10000"/>
              <a:gd name="connsiteX2" fmla="*/ 10140 w 10164"/>
              <a:gd name="connsiteY2" fmla="*/ 10000 h 10000"/>
              <a:gd name="connsiteX3" fmla="*/ 10164 w 10164"/>
              <a:gd name="connsiteY3" fmla="*/ 37 h 10000"/>
              <a:gd name="connsiteX4" fmla="*/ 5168 w 10164"/>
              <a:gd name="connsiteY4" fmla="*/ 0 h 10000"/>
              <a:gd name="connsiteX0" fmla="*/ 5168 w 10164"/>
              <a:gd name="connsiteY0" fmla="*/ 0 h 9987"/>
              <a:gd name="connsiteX1" fmla="*/ 122 w 10164"/>
              <a:gd name="connsiteY1" fmla="*/ 9963 h 9987"/>
              <a:gd name="connsiteX2" fmla="*/ 10140 w 10164"/>
              <a:gd name="connsiteY2" fmla="*/ 9987 h 9987"/>
              <a:gd name="connsiteX3" fmla="*/ 10164 w 10164"/>
              <a:gd name="connsiteY3" fmla="*/ 37 h 9987"/>
              <a:gd name="connsiteX4" fmla="*/ 5168 w 10164"/>
              <a:gd name="connsiteY4" fmla="*/ 0 h 9987"/>
              <a:gd name="connsiteX0" fmla="*/ 5085 w 10000"/>
              <a:gd name="connsiteY0" fmla="*/ 1 h 10001"/>
              <a:gd name="connsiteX1" fmla="*/ 120 w 10000"/>
              <a:gd name="connsiteY1" fmla="*/ 9977 h 10001"/>
              <a:gd name="connsiteX2" fmla="*/ 9976 w 10000"/>
              <a:gd name="connsiteY2" fmla="*/ 10001 h 10001"/>
              <a:gd name="connsiteX3" fmla="*/ 10000 w 10000"/>
              <a:gd name="connsiteY3" fmla="*/ 0 h 10001"/>
              <a:gd name="connsiteX4" fmla="*/ 5085 w 10000"/>
              <a:gd name="connsiteY4" fmla="*/ 1 h 10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1">
                <a:moveTo>
                  <a:pt x="5085" y="1"/>
                </a:moveTo>
                <a:cubicBezTo>
                  <a:pt x="2196" y="2118"/>
                  <a:pt x="-623" y="5218"/>
                  <a:pt x="120" y="9977"/>
                </a:cubicBezTo>
                <a:lnTo>
                  <a:pt x="9976" y="10001"/>
                </a:lnTo>
                <a:cubicBezTo>
                  <a:pt x="9988" y="5013"/>
                  <a:pt x="9992" y="3325"/>
                  <a:pt x="10000" y="0"/>
                </a:cubicBezTo>
                <a:lnTo>
                  <a:pt x="5085" y="1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68580" tIns="34291" rIns="68580" bIns="34291" numCol="1" anchor="t" anchorCtr="0" compatLnSpc="1">
            <a:prstTxWarp prst="textNoShape">
              <a:avLst/>
            </a:prstTxWarp>
          </a:bodyPr>
          <a:lstStyle/>
          <a:p>
            <a:endParaRPr lang="fr-FR" sz="1351" noProof="0" dirty="0"/>
          </a:p>
        </p:txBody>
      </p:sp>
      <p:sp>
        <p:nvSpPr>
          <p:cNvPr id="13" name="Rectangle 1"/>
          <p:cNvSpPr/>
          <p:nvPr userDrawn="1"/>
        </p:nvSpPr>
        <p:spPr bwMode="auto">
          <a:xfrm>
            <a:off x="5501412" y="-7877"/>
            <a:ext cx="3643416" cy="5159255"/>
          </a:xfrm>
          <a:custGeom>
            <a:avLst/>
            <a:gdLst>
              <a:gd name="connsiteX0" fmla="*/ 0 w 3657600"/>
              <a:gd name="connsiteY0" fmla="*/ 0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0 w 3657600"/>
              <a:gd name="connsiteY4" fmla="*/ 0 h 5143500"/>
              <a:gd name="connsiteX0" fmla="*/ 2114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2114550 w 3657600"/>
              <a:gd name="connsiteY4" fmla="*/ 9525 h 5143500"/>
              <a:gd name="connsiteX0" fmla="*/ 1733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1733550 w 3657600"/>
              <a:gd name="connsiteY4" fmla="*/ 9525 h 5143500"/>
              <a:gd name="connsiteX0" fmla="*/ 1600200 w 3524250"/>
              <a:gd name="connsiteY0" fmla="*/ 9525 h 5143500"/>
              <a:gd name="connsiteX1" fmla="*/ 3524250 w 3524250"/>
              <a:gd name="connsiteY1" fmla="*/ 0 h 5143500"/>
              <a:gd name="connsiteX2" fmla="*/ 3524250 w 3524250"/>
              <a:gd name="connsiteY2" fmla="*/ 5143500 h 5143500"/>
              <a:gd name="connsiteX3" fmla="*/ 0 w 3524250"/>
              <a:gd name="connsiteY3" fmla="*/ 5143500 h 5143500"/>
              <a:gd name="connsiteX4" fmla="*/ 1600200 w 3524250"/>
              <a:gd name="connsiteY4" fmla="*/ 9525 h 5143500"/>
              <a:gd name="connsiteX0" fmla="*/ 1687405 w 3611455"/>
              <a:gd name="connsiteY0" fmla="*/ 9525 h 5143500"/>
              <a:gd name="connsiteX1" fmla="*/ 3611455 w 3611455"/>
              <a:gd name="connsiteY1" fmla="*/ 0 h 5143500"/>
              <a:gd name="connsiteX2" fmla="*/ 3611455 w 3611455"/>
              <a:gd name="connsiteY2" fmla="*/ 5143500 h 5143500"/>
              <a:gd name="connsiteX3" fmla="*/ 87205 w 3611455"/>
              <a:gd name="connsiteY3" fmla="*/ 5143500 h 5143500"/>
              <a:gd name="connsiteX4" fmla="*/ 1687405 w 3611455"/>
              <a:gd name="connsiteY4" fmla="*/ 9525 h 5143500"/>
              <a:gd name="connsiteX0" fmla="*/ 1685374 w 3609424"/>
              <a:gd name="connsiteY0" fmla="*/ 9525 h 5143500"/>
              <a:gd name="connsiteX1" fmla="*/ 3609424 w 3609424"/>
              <a:gd name="connsiteY1" fmla="*/ 0 h 5143500"/>
              <a:gd name="connsiteX2" fmla="*/ 3609424 w 3609424"/>
              <a:gd name="connsiteY2" fmla="*/ 5143500 h 5143500"/>
              <a:gd name="connsiteX3" fmla="*/ 85174 w 3609424"/>
              <a:gd name="connsiteY3" fmla="*/ 5143500 h 5143500"/>
              <a:gd name="connsiteX4" fmla="*/ 1685374 w 3609424"/>
              <a:gd name="connsiteY4" fmla="*/ 9525 h 5143500"/>
              <a:gd name="connsiteX0" fmla="*/ 1671927 w 3595977"/>
              <a:gd name="connsiteY0" fmla="*/ 9525 h 5143500"/>
              <a:gd name="connsiteX1" fmla="*/ 3595977 w 3595977"/>
              <a:gd name="connsiteY1" fmla="*/ 0 h 5143500"/>
              <a:gd name="connsiteX2" fmla="*/ 3595977 w 3595977"/>
              <a:gd name="connsiteY2" fmla="*/ 5143500 h 5143500"/>
              <a:gd name="connsiteX3" fmla="*/ 71727 w 3595977"/>
              <a:gd name="connsiteY3" fmla="*/ 5143500 h 5143500"/>
              <a:gd name="connsiteX4" fmla="*/ 1671927 w 3595977"/>
              <a:gd name="connsiteY4" fmla="*/ 9525 h 5143500"/>
              <a:gd name="connsiteX0" fmla="*/ 1696573 w 3620623"/>
              <a:gd name="connsiteY0" fmla="*/ 9525 h 5143500"/>
              <a:gd name="connsiteX1" fmla="*/ 3620623 w 3620623"/>
              <a:gd name="connsiteY1" fmla="*/ 0 h 5143500"/>
              <a:gd name="connsiteX2" fmla="*/ 3620623 w 3620623"/>
              <a:gd name="connsiteY2" fmla="*/ 5143500 h 5143500"/>
              <a:gd name="connsiteX3" fmla="*/ 96373 w 3620623"/>
              <a:gd name="connsiteY3" fmla="*/ 5143500 h 5143500"/>
              <a:gd name="connsiteX4" fmla="*/ 1696573 w 3620623"/>
              <a:gd name="connsiteY4" fmla="*/ 9525 h 5143500"/>
              <a:gd name="connsiteX0" fmla="*/ 1714885 w 3638935"/>
              <a:gd name="connsiteY0" fmla="*/ 9525 h 5143500"/>
              <a:gd name="connsiteX1" fmla="*/ 3638935 w 3638935"/>
              <a:gd name="connsiteY1" fmla="*/ 0 h 5143500"/>
              <a:gd name="connsiteX2" fmla="*/ 3638935 w 3638935"/>
              <a:gd name="connsiteY2" fmla="*/ 5143500 h 5143500"/>
              <a:gd name="connsiteX3" fmla="*/ 114685 w 3638935"/>
              <a:gd name="connsiteY3" fmla="*/ 5143500 h 5143500"/>
              <a:gd name="connsiteX4" fmla="*/ 1714885 w 3638935"/>
              <a:gd name="connsiteY4" fmla="*/ 9525 h 5143500"/>
              <a:gd name="connsiteX0" fmla="*/ 1718138 w 3642188"/>
              <a:gd name="connsiteY0" fmla="*/ 9525 h 5143500"/>
              <a:gd name="connsiteX1" fmla="*/ 3642188 w 3642188"/>
              <a:gd name="connsiteY1" fmla="*/ 0 h 5143500"/>
              <a:gd name="connsiteX2" fmla="*/ 3642188 w 3642188"/>
              <a:gd name="connsiteY2" fmla="*/ 5143500 h 5143500"/>
              <a:gd name="connsiteX3" fmla="*/ 117938 w 3642188"/>
              <a:gd name="connsiteY3" fmla="*/ 5143500 h 5143500"/>
              <a:gd name="connsiteX4" fmla="*/ 1718138 w 3642188"/>
              <a:gd name="connsiteY4" fmla="*/ 9525 h 5143500"/>
              <a:gd name="connsiteX0" fmla="*/ 1729957 w 3654007"/>
              <a:gd name="connsiteY0" fmla="*/ 9525 h 5149850"/>
              <a:gd name="connsiteX1" fmla="*/ 3654007 w 3654007"/>
              <a:gd name="connsiteY1" fmla="*/ 0 h 5149850"/>
              <a:gd name="connsiteX2" fmla="*/ 3654007 w 3654007"/>
              <a:gd name="connsiteY2" fmla="*/ 5143500 h 5149850"/>
              <a:gd name="connsiteX3" fmla="*/ 117057 w 3654007"/>
              <a:gd name="connsiteY3" fmla="*/ 5149850 h 5149850"/>
              <a:gd name="connsiteX4" fmla="*/ 1729957 w 3654007"/>
              <a:gd name="connsiteY4" fmla="*/ 9525 h 5149850"/>
              <a:gd name="connsiteX0" fmla="*/ 1652638 w 3576688"/>
              <a:gd name="connsiteY0" fmla="*/ 9525 h 5149850"/>
              <a:gd name="connsiteX1" fmla="*/ 3576688 w 3576688"/>
              <a:gd name="connsiteY1" fmla="*/ 0 h 5149850"/>
              <a:gd name="connsiteX2" fmla="*/ 3576688 w 3576688"/>
              <a:gd name="connsiteY2" fmla="*/ 5143500 h 5149850"/>
              <a:gd name="connsiteX3" fmla="*/ 39738 w 3576688"/>
              <a:gd name="connsiteY3" fmla="*/ 5149850 h 5149850"/>
              <a:gd name="connsiteX4" fmla="*/ 1652638 w 3576688"/>
              <a:gd name="connsiteY4" fmla="*/ 9525 h 5149850"/>
              <a:gd name="connsiteX0" fmla="*/ 1715094 w 3639144"/>
              <a:gd name="connsiteY0" fmla="*/ 9525 h 5149850"/>
              <a:gd name="connsiteX1" fmla="*/ 3639144 w 3639144"/>
              <a:gd name="connsiteY1" fmla="*/ 0 h 5149850"/>
              <a:gd name="connsiteX2" fmla="*/ 3639144 w 3639144"/>
              <a:gd name="connsiteY2" fmla="*/ 5143500 h 5149850"/>
              <a:gd name="connsiteX3" fmla="*/ 102194 w 3639144"/>
              <a:gd name="connsiteY3" fmla="*/ 5149850 h 5149850"/>
              <a:gd name="connsiteX4" fmla="*/ 1715094 w 3639144"/>
              <a:gd name="connsiteY4" fmla="*/ 9525 h 5149850"/>
              <a:gd name="connsiteX0" fmla="*/ 1709147 w 3639547"/>
              <a:gd name="connsiteY0" fmla="*/ 0 h 5165725"/>
              <a:gd name="connsiteX1" fmla="*/ 3639547 w 3639547"/>
              <a:gd name="connsiteY1" fmla="*/ 15875 h 5165725"/>
              <a:gd name="connsiteX2" fmla="*/ 3639547 w 3639547"/>
              <a:gd name="connsiteY2" fmla="*/ 5159375 h 5165725"/>
              <a:gd name="connsiteX3" fmla="*/ 102597 w 3639547"/>
              <a:gd name="connsiteY3" fmla="*/ 5165725 h 5165725"/>
              <a:gd name="connsiteX4" fmla="*/ 1709147 w 3639547"/>
              <a:gd name="connsiteY4" fmla="*/ 0 h 5165725"/>
              <a:gd name="connsiteX0" fmla="*/ 1701671 w 3632071"/>
              <a:gd name="connsiteY0" fmla="*/ 0 h 5165725"/>
              <a:gd name="connsiteX1" fmla="*/ 3632071 w 3632071"/>
              <a:gd name="connsiteY1" fmla="*/ 15875 h 5165725"/>
              <a:gd name="connsiteX2" fmla="*/ 3632071 w 3632071"/>
              <a:gd name="connsiteY2" fmla="*/ 5159375 h 5165725"/>
              <a:gd name="connsiteX3" fmla="*/ 95121 w 3632071"/>
              <a:gd name="connsiteY3" fmla="*/ 5165725 h 5165725"/>
              <a:gd name="connsiteX4" fmla="*/ 1701671 w 3632071"/>
              <a:gd name="connsiteY4" fmla="*/ 0 h 5165725"/>
              <a:gd name="connsiteX0" fmla="*/ 1705460 w 3635860"/>
              <a:gd name="connsiteY0" fmla="*/ 0 h 5165725"/>
              <a:gd name="connsiteX1" fmla="*/ 3635860 w 3635860"/>
              <a:gd name="connsiteY1" fmla="*/ 15875 h 5165725"/>
              <a:gd name="connsiteX2" fmla="*/ 3635860 w 3635860"/>
              <a:gd name="connsiteY2" fmla="*/ 5159375 h 5165725"/>
              <a:gd name="connsiteX3" fmla="*/ 98910 w 3635860"/>
              <a:gd name="connsiteY3" fmla="*/ 5165725 h 5165725"/>
              <a:gd name="connsiteX4" fmla="*/ 1705460 w 3635860"/>
              <a:gd name="connsiteY4" fmla="*/ 0 h 5165725"/>
              <a:gd name="connsiteX0" fmla="*/ 1711650 w 3642050"/>
              <a:gd name="connsiteY0" fmla="*/ 0 h 5165725"/>
              <a:gd name="connsiteX1" fmla="*/ 3642050 w 3642050"/>
              <a:gd name="connsiteY1" fmla="*/ 15875 h 5165725"/>
              <a:gd name="connsiteX2" fmla="*/ 3642050 w 3642050"/>
              <a:gd name="connsiteY2" fmla="*/ 5159375 h 5165725"/>
              <a:gd name="connsiteX3" fmla="*/ 105100 w 3642050"/>
              <a:gd name="connsiteY3" fmla="*/ 5165725 h 5165725"/>
              <a:gd name="connsiteX4" fmla="*/ 1711650 w 3642050"/>
              <a:gd name="connsiteY4" fmla="*/ 0 h 5165725"/>
              <a:gd name="connsiteX0" fmla="*/ 1703561 w 3642587"/>
              <a:gd name="connsiteY0" fmla="*/ 0 h 5159255"/>
              <a:gd name="connsiteX1" fmla="*/ 3642587 w 3642587"/>
              <a:gd name="connsiteY1" fmla="*/ 9405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2587"/>
              <a:gd name="connsiteY0" fmla="*/ 0 h 5159255"/>
              <a:gd name="connsiteX1" fmla="*/ 3633961 w 3642587"/>
              <a:gd name="connsiteY1" fmla="*/ 2936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3416"/>
              <a:gd name="connsiteY0" fmla="*/ 0 h 5159255"/>
              <a:gd name="connsiteX1" fmla="*/ 3642587 w 3643416"/>
              <a:gd name="connsiteY1" fmla="*/ 2936 h 5159255"/>
              <a:gd name="connsiteX2" fmla="*/ 3642587 w 3643416"/>
              <a:gd name="connsiteY2" fmla="*/ 5152905 h 5159255"/>
              <a:gd name="connsiteX3" fmla="*/ 105637 w 3643416"/>
              <a:gd name="connsiteY3" fmla="*/ 5159255 h 5159255"/>
              <a:gd name="connsiteX4" fmla="*/ 1703561 w 3643416"/>
              <a:gd name="connsiteY4" fmla="*/ 0 h 5159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3416" h="5159255">
                <a:moveTo>
                  <a:pt x="1703561" y="0"/>
                </a:moveTo>
                <a:lnTo>
                  <a:pt x="3642587" y="2936"/>
                </a:lnTo>
                <a:cubicBezTo>
                  <a:pt x="3645462" y="1719592"/>
                  <a:pt x="3639712" y="3436249"/>
                  <a:pt x="3642587" y="5152905"/>
                </a:cubicBezTo>
                <a:lnTo>
                  <a:pt x="105637" y="5159255"/>
                </a:lnTo>
                <a:cubicBezTo>
                  <a:pt x="-373788" y="2698630"/>
                  <a:pt x="887586" y="796925"/>
                  <a:pt x="1703561" y="0"/>
                </a:cubicBez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txBody>
          <a:bodyPr vert="horz" wrap="square" lIns="68580" tIns="34291" rIns="68580" bIns="34291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fr-FR" sz="1351" noProof="0" dirty="0"/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302050" y="1007216"/>
            <a:ext cx="4918023" cy="3190787"/>
          </a:xfrm>
        </p:spPr>
        <p:txBody>
          <a:bodyPr/>
          <a:lstStyle>
            <a:lvl1pPr algn="l">
              <a:defRPr sz="2600">
                <a:solidFill>
                  <a:schemeClr val="tx1"/>
                </a:solidFill>
              </a:defRPr>
            </a:lvl1pPr>
          </a:lstStyle>
          <a:p>
            <a:r>
              <a:rPr lang="fr-FR" noProof="0" dirty="0"/>
              <a:t>Cliquez et</a:t>
            </a:r>
            <a:br>
              <a:rPr lang="fr-FR" noProof="0" dirty="0"/>
            </a:br>
            <a:r>
              <a:rPr lang="fr-FR" noProof="0" dirty="0"/>
              <a:t>modifiez le titre</a:t>
            </a:r>
          </a:p>
        </p:txBody>
      </p:sp>
      <p:sp>
        <p:nvSpPr>
          <p:cNvPr id="32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302050" y="3134826"/>
            <a:ext cx="4918023" cy="523220"/>
          </a:xfrm>
        </p:spPr>
        <p:txBody>
          <a:bodyPr anchor="t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cap="none" baseline="0">
                <a:solidFill>
                  <a:schemeClr val="bg2"/>
                </a:solidFill>
              </a:defRPr>
            </a:lvl1pPr>
            <a:lvl2pPr marL="342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noProof="0" dirty="0"/>
              <a:t>Cliquez pour modifier le style</a:t>
            </a:r>
            <a:br>
              <a:rPr lang="fr-FR" noProof="0" dirty="0"/>
            </a:br>
            <a:r>
              <a:rPr lang="fr-FR" noProof="0" dirty="0"/>
              <a:t>des sous-titres du masque</a:t>
            </a:r>
          </a:p>
        </p:txBody>
      </p:sp>
      <p:sp>
        <p:nvSpPr>
          <p:cNvPr id="10" name="Rectangle 1030"/>
          <p:cNvSpPr>
            <a:spLocks noChangeArrowheads="1"/>
          </p:cNvSpPr>
          <p:nvPr userDrawn="1"/>
        </p:nvSpPr>
        <p:spPr bwMode="auto">
          <a:xfrm>
            <a:off x="219120" y="4819431"/>
            <a:ext cx="4403725" cy="1365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tIns="0" bIns="0">
            <a:noAutofit/>
          </a:bodyPr>
          <a:lstStyle/>
          <a:p>
            <a:pPr algn="l"/>
            <a:r>
              <a:rPr lang="fr-FR" sz="900" noProof="0" dirty="0" smtClean="0">
                <a:solidFill>
                  <a:schemeClr val="tx1"/>
                </a:solidFill>
                <a:latin typeface="Century Gothic" pitchFamily="34" charset="0"/>
              </a:rPr>
              <a:t>www.thalesgroup.com</a:t>
            </a:r>
            <a:endParaRPr lang="fr-FR" sz="900" noProof="0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2" name="Demi-cadre 11"/>
          <p:cNvSpPr/>
          <p:nvPr userDrawn="1"/>
        </p:nvSpPr>
        <p:spPr bwMode="auto">
          <a:xfrm>
            <a:off x="302050" y="1448488"/>
            <a:ext cx="386164" cy="393963"/>
          </a:xfrm>
          <a:prstGeom prst="halfFrame">
            <a:avLst>
              <a:gd name="adj1" fmla="val 12269"/>
              <a:gd name="adj2" fmla="val 13535"/>
            </a:avLst>
          </a:pr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fr-FR" sz="1800" noProof="0" dirty="0"/>
          </a:p>
        </p:txBody>
      </p:sp>
      <p:sp>
        <p:nvSpPr>
          <p:cNvPr id="15" name="ZoneTexte 11"/>
          <p:cNvSpPr txBox="1">
            <a:spLocks noChangeArrowheads="1"/>
          </p:cNvSpPr>
          <p:nvPr userDrawn="1"/>
        </p:nvSpPr>
        <p:spPr bwMode="auto">
          <a:xfrm>
            <a:off x="3968751" y="4648678"/>
            <a:ext cx="1206500" cy="401200"/>
          </a:xfrm>
          <a:prstGeom prst="rect">
            <a:avLst/>
          </a:prstGeom>
          <a:solidFill>
            <a:schemeClr val="bg1">
              <a:alpha val="50000"/>
            </a:schemeClr>
          </a:solidFill>
          <a:ln w="6350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/>
        </p:spPr>
        <p:txBody>
          <a:bodyPr wrap="square" tIns="46800" anchor="ctr" anchorCtr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500" b="0" noProof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OPEN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500" b="0" noProof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THALES</a:t>
            </a:r>
            <a:r>
              <a:rPr lang="fr-FR" sz="500" b="0" baseline="0" noProof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 GROUP INTERNAL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500" b="0" baseline="0" noProof="0" dirty="0" smtClean="0">
                <a:solidFill>
                  <a:srgbClr val="FF0000"/>
                </a:solidFill>
                <a:latin typeface="Arial" charset="0"/>
              </a:rPr>
              <a:t>THALES GROUP CONFIDENTIAL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500" b="0" baseline="0" noProof="0" dirty="0" smtClean="0">
                <a:solidFill>
                  <a:srgbClr val="FF0000"/>
                </a:solidFill>
                <a:latin typeface="Arial" charset="0"/>
              </a:rPr>
              <a:t>THALES GROUP SECRET</a:t>
            </a:r>
            <a:endParaRPr lang="fr-FR" sz="500" b="0" noProof="0" dirty="0">
              <a:solidFill>
                <a:srgbClr val="FF0000"/>
              </a:solidFill>
              <a:latin typeface="Arial" charset="0"/>
            </a:endParaRPr>
          </a:p>
        </p:txBody>
      </p: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217" y="25624"/>
            <a:ext cx="2556481" cy="960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15313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1.5_Diapositive de titre - Security (Cybe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reeform 47"/>
          <p:cNvSpPr>
            <a:spLocks/>
          </p:cNvSpPr>
          <p:nvPr userDrawn="1"/>
        </p:nvSpPr>
        <p:spPr bwMode="auto">
          <a:xfrm>
            <a:off x="5210047" y="-17672"/>
            <a:ext cx="3946695" cy="5178844"/>
          </a:xfrm>
          <a:custGeom>
            <a:avLst/>
            <a:gdLst>
              <a:gd name="T0" fmla="*/ 0 w 1237"/>
              <a:gd name="T1" fmla="*/ 1390 h 1746"/>
              <a:gd name="T2" fmla="*/ 33 w 1237"/>
              <a:gd name="T3" fmla="*/ 1746 h 1746"/>
              <a:gd name="T4" fmla="*/ 1237 w 1237"/>
              <a:gd name="T5" fmla="*/ 1746 h 1746"/>
              <a:gd name="T6" fmla="*/ 1237 w 1237"/>
              <a:gd name="T7" fmla="*/ 0 h 1746"/>
              <a:gd name="T8" fmla="*/ 584 w 1237"/>
              <a:gd name="T9" fmla="*/ 0 h 1746"/>
              <a:gd name="T10" fmla="*/ 0 w 1237"/>
              <a:gd name="T11" fmla="*/ 1390 h 1746"/>
              <a:gd name="connsiteX0" fmla="*/ 34 w 10770"/>
              <a:gd name="connsiteY0" fmla="*/ 7961 h 10400"/>
              <a:gd name="connsiteX1" fmla="*/ 100 w 10770"/>
              <a:gd name="connsiteY1" fmla="*/ 8577 h 10400"/>
              <a:gd name="connsiteX2" fmla="*/ 10034 w 10770"/>
              <a:gd name="connsiteY2" fmla="*/ 10000 h 10400"/>
              <a:gd name="connsiteX3" fmla="*/ 10034 w 10770"/>
              <a:gd name="connsiteY3" fmla="*/ 0 h 10400"/>
              <a:gd name="connsiteX4" fmla="*/ 4755 w 10770"/>
              <a:gd name="connsiteY4" fmla="*/ 0 h 10400"/>
              <a:gd name="connsiteX5" fmla="*/ 34 w 10770"/>
              <a:gd name="connsiteY5" fmla="*/ 7961 h 10400"/>
              <a:gd name="connsiteX0" fmla="*/ 34 w 10277"/>
              <a:gd name="connsiteY0" fmla="*/ 7961 h 9176"/>
              <a:gd name="connsiteX1" fmla="*/ 100 w 10277"/>
              <a:gd name="connsiteY1" fmla="*/ 8577 h 9176"/>
              <a:gd name="connsiteX2" fmla="*/ 9276 w 10277"/>
              <a:gd name="connsiteY2" fmla="*/ 8529 h 9176"/>
              <a:gd name="connsiteX3" fmla="*/ 10034 w 10277"/>
              <a:gd name="connsiteY3" fmla="*/ 0 h 9176"/>
              <a:gd name="connsiteX4" fmla="*/ 4755 w 10277"/>
              <a:gd name="connsiteY4" fmla="*/ 0 h 9176"/>
              <a:gd name="connsiteX5" fmla="*/ 34 w 10277"/>
              <a:gd name="connsiteY5" fmla="*/ 7961 h 9176"/>
              <a:gd name="connsiteX0" fmla="*/ 33 w 9764"/>
              <a:gd name="connsiteY0" fmla="*/ 8676 h 10304"/>
              <a:gd name="connsiteX1" fmla="*/ 97 w 9764"/>
              <a:gd name="connsiteY1" fmla="*/ 9347 h 10304"/>
              <a:gd name="connsiteX2" fmla="*/ 9026 w 9764"/>
              <a:gd name="connsiteY2" fmla="*/ 9295 h 10304"/>
              <a:gd name="connsiteX3" fmla="*/ 9764 w 9764"/>
              <a:gd name="connsiteY3" fmla="*/ 0 h 10304"/>
              <a:gd name="connsiteX4" fmla="*/ 4627 w 9764"/>
              <a:gd name="connsiteY4" fmla="*/ 0 h 10304"/>
              <a:gd name="connsiteX5" fmla="*/ 33 w 9764"/>
              <a:gd name="connsiteY5" fmla="*/ 8676 h 10304"/>
              <a:gd name="connsiteX0" fmla="*/ 34 w 10016"/>
              <a:gd name="connsiteY0" fmla="*/ 8420 h 9071"/>
              <a:gd name="connsiteX1" fmla="*/ 99 w 10016"/>
              <a:gd name="connsiteY1" fmla="*/ 9071 h 9071"/>
              <a:gd name="connsiteX2" fmla="*/ 9244 w 10016"/>
              <a:gd name="connsiteY2" fmla="*/ 9021 h 9071"/>
              <a:gd name="connsiteX3" fmla="*/ 10000 w 10016"/>
              <a:gd name="connsiteY3" fmla="*/ 0 h 9071"/>
              <a:gd name="connsiteX4" fmla="*/ 4739 w 10016"/>
              <a:gd name="connsiteY4" fmla="*/ 0 h 9071"/>
              <a:gd name="connsiteX5" fmla="*/ 34 w 10016"/>
              <a:gd name="connsiteY5" fmla="*/ 8420 h 9071"/>
              <a:gd name="connsiteX0" fmla="*/ 34 w 9984"/>
              <a:gd name="connsiteY0" fmla="*/ 9282 h 10000"/>
              <a:gd name="connsiteX1" fmla="*/ 99 w 9984"/>
              <a:gd name="connsiteY1" fmla="*/ 10000 h 10000"/>
              <a:gd name="connsiteX2" fmla="*/ 9229 w 9984"/>
              <a:gd name="connsiteY2" fmla="*/ 9945 h 10000"/>
              <a:gd name="connsiteX3" fmla="*/ 9984 w 9984"/>
              <a:gd name="connsiteY3" fmla="*/ 0 h 10000"/>
              <a:gd name="connsiteX4" fmla="*/ 4731 w 9984"/>
              <a:gd name="connsiteY4" fmla="*/ 0 h 10000"/>
              <a:gd name="connsiteX5" fmla="*/ 34 w 9984"/>
              <a:gd name="connsiteY5" fmla="*/ 9282 h 10000"/>
              <a:gd name="connsiteX0" fmla="*/ 34 w 10052"/>
              <a:gd name="connsiteY0" fmla="*/ 9282 h 10443"/>
              <a:gd name="connsiteX1" fmla="*/ 99 w 10052"/>
              <a:gd name="connsiteY1" fmla="*/ 10000 h 10443"/>
              <a:gd name="connsiteX2" fmla="*/ 9822 w 10052"/>
              <a:gd name="connsiteY2" fmla="*/ 10443 h 10443"/>
              <a:gd name="connsiteX3" fmla="*/ 10000 w 10052"/>
              <a:gd name="connsiteY3" fmla="*/ 0 h 10443"/>
              <a:gd name="connsiteX4" fmla="*/ 4739 w 10052"/>
              <a:gd name="connsiteY4" fmla="*/ 0 h 10443"/>
              <a:gd name="connsiteX5" fmla="*/ 34 w 10052"/>
              <a:gd name="connsiteY5" fmla="*/ 9282 h 10443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9355"/>
              <a:gd name="connsiteY0" fmla="*/ 9282 h 10037"/>
              <a:gd name="connsiteX1" fmla="*/ 99 w 9355"/>
              <a:gd name="connsiteY1" fmla="*/ 10000 h 10037"/>
              <a:gd name="connsiteX2" fmla="*/ 9244 w 9355"/>
              <a:gd name="connsiteY2" fmla="*/ 10037 h 10037"/>
              <a:gd name="connsiteX3" fmla="*/ 9266 w 9355"/>
              <a:gd name="connsiteY3" fmla="*/ 37 h 10037"/>
              <a:gd name="connsiteX4" fmla="*/ 4739 w 9355"/>
              <a:gd name="connsiteY4" fmla="*/ 0 h 10037"/>
              <a:gd name="connsiteX5" fmla="*/ 34 w 9355"/>
              <a:gd name="connsiteY5" fmla="*/ 9282 h 10037"/>
              <a:gd name="connsiteX0" fmla="*/ 36 w 10063"/>
              <a:gd name="connsiteY0" fmla="*/ 9248 h 10000"/>
              <a:gd name="connsiteX1" fmla="*/ 106 w 10063"/>
              <a:gd name="connsiteY1" fmla="*/ 9963 h 10000"/>
              <a:gd name="connsiteX2" fmla="*/ 9881 w 10063"/>
              <a:gd name="connsiteY2" fmla="*/ 10000 h 10000"/>
              <a:gd name="connsiteX3" fmla="*/ 9905 w 10063"/>
              <a:gd name="connsiteY3" fmla="*/ 37 h 10000"/>
              <a:gd name="connsiteX4" fmla="*/ 5066 w 10063"/>
              <a:gd name="connsiteY4" fmla="*/ 0 h 10000"/>
              <a:gd name="connsiteX5" fmla="*/ 36 w 10063"/>
              <a:gd name="connsiteY5" fmla="*/ 9248 h 10000"/>
              <a:gd name="connsiteX0" fmla="*/ 36 w 11201"/>
              <a:gd name="connsiteY0" fmla="*/ 9248 h 10000"/>
              <a:gd name="connsiteX1" fmla="*/ 106 w 11201"/>
              <a:gd name="connsiteY1" fmla="*/ 9963 h 10000"/>
              <a:gd name="connsiteX2" fmla="*/ 9881 w 11201"/>
              <a:gd name="connsiteY2" fmla="*/ 10000 h 10000"/>
              <a:gd name="connsiteX3" fmla="*/ 9905 w 11201"/>
              <a:gd name="connsiteY3" fmla="*/ 37 h 10000"/>
              <a:gd name="connsiteX4" fmla="*/ 5066 w 11201"/>
              <a:gd name="connsiteY4" fmla="*/ 0 h 10000"/>
              <a:gd name="connsiteX5" fmla="*/ 36 w 11201"/>
              <a:gd name="connsiteY5" fmla="*/ 9248 h 10000"/>
              <a:gd name="connsiteX0" fmla="*/ 36 w 9905"/>
              <a:gd name="connsiteY0" fmla="*/ 9248 h 10000"/>
              <a:gd name="connsiteX1" fmla="*/ 106 w 9905"/>
              <a:gd name="connsiteY1" fmla="*/ 9963 h 10000"/>
              <a:gd name="connsiteX2" fmla="*/ 9881 w 9905"/>
              <a:gd name="connsiteY2" fmla="*/ 10000 h 10000"/>
              <a:gd name="connsiteX3" fmla="*/ 9905 w 9905"/>
              <a:gd name="connsiteY3" fmla="*/ 37 h 10000"/>
              <a:gd name="connsiteX4" fmla="*/ 5066 w 9905"/>
              <a:gd name="connsiteY4" fmla="*/ 0 h 10000"/>
              <a:gd name="connsiteX5" fmla="*/ 36 w 9905"/>
              <a:gd name="connsiteY5" fmla="*/ 9248 h 10000"/>
              <a:gd name="connsiteX0" fmla="*/ 37 w 10001"/>
              <a:gd name="connsiteY0" fmla="*/ 9248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9248 h 10000"/>
              <a:gd name="connsiteX0" fmla="*/ 37 w 10001"/>
              <a:gd name="connsiteY0" fmla="*/ 8311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8311 h 10000"/>
              <a:gd name="connsiteX0" fmla="*/ 0 w 9964"/>
              <a:gd name="connsiteY0" fmla="*/ 8311 h 10000"/>
              <a:gd name="connsiteX1" fmla="*/ 71 w 9964"/>
              <a:gd name="connsiteY1" fmla="*/ 9963 h 10000"/>
              <a:gd name="connsiteX2" fmla="*/ 9940 w 9964"/>
              <a:gd name="connsiteY2" fmla="*/ 10000 h 10000"/>
              <a:gd name="connsiteX3" fmla="*/ 9964 w 9964"/>
              <a:gd name="connsiteY3" fmla="*/ 37 h 10000"/>
              <a:gd name="connsiteX4" fmla="*/ 5079 w 9964"/>
              <a:gd name="connsiteY4" fmla="*/ 0 h 10000"/>
              <a:gd name="connsiteX5" fmla="*/ 0 w 9964"/>
              <a:gd name="connsiteY5" fmla="*/ 8311 h 10000"/>
              <a:gd name="connsiteX0" fmla="*/ 5129 w 10032"/>
              <a:gd name="connsiteY0" fmla="*/ 0 h 10000"/>
              <a:gd name="connsiteX1" fmla="*/ 103 w 10032"/>
              <a:gd name="connsiteY1" fmla="*/ 9963 h 10000"/>
              <a:gd name="connsiteX2" fmla="*/ 10008 w 10032"/>
              <a:gd name="connsiteY2" fmla="*/ 10000 h 10000"/>
              <a:gd name="connsiteX3" fmla="*/ 10032 w 10032"/>
              <a:gd name="connsiteY3" fmla="*/ 37 h 10000"/>
              <a:gd name="connsiteX4" fmla="*/ 5129 w 10032"/>
              <a:gd name="connsiteY4" fmla="*/ 0 h 10000"/>
              <a:gd name="connsiteX0" fmla="*/ 5162 w 10065"/>
              <a:gd name="connsiteY0" fmla="*/ 0 h 10000"/>
              <a:gd name="connsiteX1" fmla="*/ 136 w 10065"/>
              <a:gd name="connsiteY1" fmla="*/ 9963 h 10000"/>
              <a:gd name="connsiteX2" fmla="*/ 10041 w 10065"/>
              <a:gd name="connsiteY2" fmla="*/ 10000 h 10000"/>
              <a:gd name="connsiteX3" fmla="*/ 10065 w 10065"/>
              <a:gd name="connsiteY3" fmla="*/ 37 h 10000"/>
              <a:gd name="connsiteX4" fmla="*/ 5162 w 10065"/>
              <a:gd name="connsiteY4" fmla="*/ 0 h 10000"/>
              <a:gd name="connsiteX0" fmla="*/ 5174 w 10077"/>
              <a:gd name="connsiteY0" fmla="*/ 0 h 10000"/>
              <a:gd name="connsiteX1" fmla="*/ 148 w 10077"/>
              <a:gd name="connsiteY1" fmla="*/ 9963 h 10000"/>
              <a:gd name="connsiteX2" fmla="*/ 10053 w 10077"/>
              <a:gd name="connsiteY2" fmla="*/ 10000 h 10000"/>
              <a:gd name="connsiteX3" fmla="*/ 10077 w 10077"/>
              <a:gd name="connsiteY3" fmla="*/ 37 h 10000"/>
              <a:gd name="connsiteX4" fmla="*/ 5174 w 10077"/>
              <a:gd name="connsiteY4" fmla="*/ 0 h 10000"/>
              <a:gd name="connsiteX0" fmla="*/ 4965 w 9868"/>
              <a:gd name="connsiteY0" fmla="*/ 0 h 10000"/>
              <a:gd name="connsiteX1" fmla="*/ 156 w 9868"/>
              <a:gd name="connsiteY1" fmla="*/ 9963 h 10000"/>
              <a:gd name="connsiteX2" fmla="*/ 9844 w 9868"/>
              <a:gd name="connsiteY2" fmla="*/ 10000 h 10000"/>
              <a:gd name="connsiteX3" fmla="*/ 9868 w 9868"/>
              <a:gd name="connsiteY3" fmla="*/ 37 h 10000"/>
              <a:gd name="connsiteX4" fmla="*/ 4965 w 9868"/>
              <a:gd name="connsiteY4" fmla="*/ 0 h 10000"/>
              <a:gd name="connsiteX0" fmla="*/ 4977 w 9946"/>
              <a:gd name="connsiteY0" fmla="*/ 0 h 10000"/>
              <a:gd name="connsiteX1" fmla="*/ 104 w 9946"/>
              <a:gd name="connsiteY1" fmla="*/ 9963 h 10000"/>
              <a:gd name="connsiteX2" fmla="*/ 9922 w 9946"/>
              <a:gd name="connsiteY2" fmla="*/ 10000 h 10000"/>
              <a:gd name="connsiteX3" fmla="*/ 9946 w 9946"/>
              <a:gd name="connsiteY3" fmla="*/ 37 h 10000"/>
              <a:gd name="connsiteX4" fmla="*/ 4977 w 9946"/>
              <a:gd name="connsiteY4" fmla="*/ 0 h 10000"/>
              <a:gd name="connsiteX0" fmla="*/ 5026 w 10022"/>
              <a:gd name="connsiteY0" fmla="*/ 0 h 10000"/>
              <a:gd name="connsiteX1" fmla="*/ 127 w 10022"/>
              <a:gd name="connsiteY1" fmla="*/ 9963 h 10000"/>
              <a:gd name="connsiteX2" fmla="*/ 9998 w 10022"/>
              <a:gd name="connsiteY2" fmla="*/ 10000 h 10000"/>
              <a:gd name="connsiteX3" fmla="*/ 10022 w 10022"/>
              <a:gd name="connsiteY3" fmla="*/ 37 h 10000"/>
              <a:gd name="connsiteX4" fmla="*/ 5026 w 10022"/>
              <a:gd name="connsiteY4" fmla="*/ 0 h 10000"/>
              <a:gd name="connsiteX0" fmla="*/ 5168 w 10164"/>
              <a:gd name="connsiteY0" fmla="*/ 0 h 10000"/>
              <a:gd name="connsiteX1" fmla="*/ 122 w 10164"/>
              <a:gd name="connsiteY1" fmla="*/ 9963 h 10000"/>
              <a:gd name="connsiteX2" fmla="*/ 10140 w 10164"/>
              <a:gd name="connsiteY2" fmla="*/ 10000 h 10000"/>
              <a:gd name="connsiteX3" fmla="*/ 10164 w 10164"/>
              <a:gd name="connsiteY3" fmla="*/ 37 h 10000"/>
              <a:gd name="connsiteX4" fmla="*/ 5168 w 10164"/>
              <a:gd name="connsiteY4" fmla="*/ 0 h 10000"/>
              <a:gd name="connsiteX0" fmla="*/ 5168 w 10164"/>
              <a:gd name="connsiteY0" fmla="*/ 0 h 9987"/>
              <a:gd name="connsiteX1" fmla="*/ 122 w 10164"/>
              <a:gd name="connsiteY1" fmla="*/ 9963 h 9987"/>
              <a:gd name="connsiteX2" fmla="*/ 10140 w 10164"/>
              <a:gd name="connsiteY2" fmla="*/ 9987 h 9987"/>
              <a:gd name="connsiteX3" fmla="*/ 10164 w 10164"/>
              <a:gd name="connsiteY3" fmla="*/ 37 h 9987"/>
              <a:gd name="connsiteX4" fmla="*/ 5168 w 10164"/>
              <a:gd name="connsiteY4" fmla="*/ 0 h 9987"/>
              <a:gd name="connsiteX0" fmla="*/ 5085 w 10000"/>
              <a:gd name="connsiteY0" fmla="*/ 1 h 10001"/>
              <a:gd name="connsiteX1" fmla="*/ 120 w 10000"/>
              <a:gd name="connsiteY1" fmla="*/ 9977 h 10001"/>
              <a:gd name="connsiteX2" fmla="*/ 9976 w 10000"/>
              <a:gd name="connsiteY2" fmla="*/ 10001 h 10001"/>
              <a:gd name="connsiteX3" fmla="*/ 10000 w 10000"/>
              <a:gd name="connsiteY3" fmla="*/ 0 h 10001"/>
              <a:gd name="connsiteX4" fmla="*/ 5085 w 10000"/>
              <a:gd name="connsiteY4" fmla="*/ 1 h 10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1">
                <a:moveTo>
                  <a:pt x="5085" y="1"/>
                </a:moveTo>
                <a:cubicBezTo>
                  <a:pt x="2196" y="2118"/>
                  <a:pt x="-623" y="5218"/>
                  <a:pt x="120" y="9977"/>
                </a:cubicBezTo>
                <a:lnTo>
                  <a:pt x="9976" y="10001"/>
                </a:lnTo>
                <a:cubicBezTo>
                  <a:pt x="9988" y="5013"/>
                  <a:pt x="9992" y="3325"/>
                  <a:pt x="10000" y="0"/>
                </a:cubicBezTo>
                <a:lnTo>
                  <a:pt x="5085" y="1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68580" tIns="34291" rIns="68580" bIns="34291" numCol="1" anchor="t" anchorCtr="0" compatLnSpc="1">
            <a:prstTxWarp prst="textNoShape">
              <a:avLst/>
            </a:prstTxWarp>
          </a:bodyPr>
          <a:lstStyle/>
          <a:p>
            <a:endParaRPr lang="fr-FR" sz="1351" noProof="0" dirty="0"/>
          </a:p>
        </p:txBody>
      </p:sp>
      <p:sp>
        <p:nvSpPr>
          <p:cNvPr id="11" name="Rectangle 1"/>
          <p:cNvSpPr/>
          <p:nvPr userDrawn="1"/>
        </p:nvSpPr>
        <p:spPr bwMode="auto">
          <a:xfrm>
            <a:off x="5501412" y="-7877"/>
            <a:ext cx="3643416" cy="5159255"/>
          </a:xfrm>
          <a:custGeom>
            <a:avLst/>
            <a:gdLst>
              <a:gd name="connsiteX0" fmla="*/ 0 w 3657600"/>
              <a:gd name="connsiteY0" fmla="*/ 0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0 w 3657600"/>
              <a:gd name="connsiteY4" fmla="*/ 0 h 5143500"/>
              <a:gd name="connsiteX0" fmla="*/ 2114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2114550 w 3657600"/>
              <a:gd name="connsiteY4" fmla="*/ 9525 h 5143500"/>
              <a:gd name="connsiteX0" fmla="*/ 1733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1733550 w 3657600"/>
              <a:gd name="connsiteY4" fmla="*/ 9525 h 5143500"/>
              <a:gd name="connsiteX0" fmla="*/ 1600200 w 3524250"/>
              <a:gd name="connsiteY0" fmla="*/ 9525 h 5143500"/>
              <a:gd name="connsiteX1" fmla="*/ 3524250 w 3524250"/>
              <a:gd name="connsiteY1" fmla="*/ 0 h 5143500"/>
              <a:gd name="connsiteX2" fmla="*/ 3524250 w 3524250"/>
              <a:gd name="connsiteY2" fmla="*/ 5143500 h 5143500"/>
              <a:gd name="connsiteX3" fmla="*/ 0 w 3524250"/>
              <a:gd name="connsiteY3" fmla="*/ 5143500 h 5143500"/>
              <a:gd name="connsiteX4" fmla="*/ 1600200 w 3524250"/>
              <a:gd name="connsiteY4" fmla="*/ 9525 h 5143500"/>
              <a:gd name="connsiteX0" fmla="*/ 1687405 w 3611455"/>
              <a:gd name="connsiteY0" fmla="*/ 9525 h 5143500"/>
              <a:gd name="connsiteX1" fmla="*/ 3611455 w 3611455"/>
              <a:gd name="connsiteY1" fmla="*/ 0 h 5143500"/>
              <a:gd name="connsiteX2" fmla="*/ 3611455 w 3611455"/>
              <a:gd name="connsiteY2" fmla="*/ 5143500 h 5143500"/>
              <a:gd name="connsiteX3" fmla="*/ 87205 w 3611455"/>
              <a:gd name="connsiteY3" fmla="*/ 5143500 h 5143500"/>
              <a:gd name="connsiteX4" fmla="*/ 1687405 w 3611455"/>
              <a:gd name="connsiteY4" fmla="*/ 9525 h 5143500"/>
              <a:gd name="connsiteX0" fmla="*/ 1685374 w 3609424"/>
              <a:gd name="connsiteY0" fmla="*/ 9525 h 5143500"/>
              <a:gd name="connsiteX1" fmla="*/ 3609424 w 3609424"/>
              <a:gd name="connsiteY1" fmla="*/ 0 h 5143500"/>
              <a:gd name="connsiteX2" fmla="*/ 3609424 w 3609424"/>
              <a:gd name="connsiteY2" fmla="*/ 5143500 h 5143500"/>
              <a:gd name="connsiteX3" fmla="*/ 85174 w 3609424"/>
              <a:gd name="connsiteY3" fmla="*/ 5143500 h 5143500"/>
              <a:gd name="connsiteX4" fmla="*/ 1685374 w 3609424"/>
              <a:gd name="connsiteY4" fmla="*/ 9525 h 5143500"/>
              <a:gd name="connsiteX0" fmla="*/ 1671927 w 3595977"/>
              <a:gd name="connsiteY0" fmla="*/ 9525 h 5143500"/>
              <a:gd name="connsiteX1" fmla="*/ 3595977 w 3595977"/>
              <a:gd name="connsiteY1" fmla="*/ 0 h 5143500"/>
              <a:gd name="connsiteX2" fmla="*/ 3595977 w 3595977"/>
              <a:gd name="connsiteY2" fmla="*/ 5143500 h 5143500"/>
              <a:gd name="connsiteX3" fmla="*/ 71727 w 3595977"/>
              <a:gd name="connsiteY3" fmla="*/ 5143500 h 5143500"/>
              <a:gd name="connsiteX4" fmla="*/ 1671927 w 3595977"/>
              <a:gd name="connsiteY4" fmla="*/ 9525 h 5143500"/>
              <a:gd name="connsiteX0" fmla="*/ 1696573 w 3620623"/>
              <a:gd name="connsiteY0" fmla="*/ 9525 h 5143500"/>
              <a:gd name="connsiteX1" fmla="*/ 3620623 w 3620623"/>
              <a:gd name="connsiteY1" fmla="*/ 0 h 5143500"/>
              <a:gd name="connsiteX2" fmla="*/ 3620623 w 3620623"/>
              <a:gd name="connsiteY2" fmla="*/ 5143500 h 5143500"/>
              <a:gd name="connsiteX3" fmla="*/ 96373 w 3620623"/>
              <a:gd name="connsiteY3" fmla="*/ 5143500 h 5143500"/>
              <a:gd name="connsiteX4" fmla="*/ 1696573 w 3620623"/>
              <a:gd name="connsiteY4" fmla="*/ 9525 h 5143500"/>
              <a:gd name="connsiteX0" fmla="*/ 1714885 w 3638935"/>
              <a:gd name="connsiteY0" fmla="*/ 9525 h 5143500"/>
              <a:gd name="connsiteX1" fmla="*/ 3638935 w 3638935"/>
              <a:gd name="connsiteY1" fmla="*/ 0 h 5143500"/>
              <a:gd name="connsiteX2" fmla="*/ 3638935 w 3638935"/>
              <a:gd name="connsiteY2" fmla="*/ 5143500 h 5143500"/>
              <a:gd name="connsiteX3" fmla="*/ 114685 w 3638935"/>
              <a:gd name="connsiteY3" fmla="*/ 5143500 h 5143500"/>
              <a:gd name="connsiteX4" fmla="*/ 1714885 w 3638935"/>
              <a:gd name="connsiteY4" fmla="*/ 9525 h 5143500"/>
              <a:gd name="connsiteX0" fmla="*/ 1718138 w 3642188"/>
              <a:gd name="connsiteY0" fmla="*/ 9525 h 5143500"/>
              <a:gd name="connsiteX1" fmla="*/ 3642188 w 3642188"/>
              <a:gd name="connsiteY1" fmla="*/ 0 h 5143500"/>
              <a:gd name="connsiteX2" fmla="*/ 3642188 w 3642188"/>
              <a:gd name="connsiteY2" fmla="*/ 5143500 h 5143500"/>
              <a:gd name="connsiteX3" fmla="*/ 117938 w 3642188"/>
              <a:gd name="connsiteY3" fmla="*/ 5143500 h 5143500"/>
              <a:gd name="connsiteX4" fmla="*/ 1718138 w 3642188"/>
              <a:gd name="connsiteY4" fmla="*/ 9525 h 5143500"/>
              <a:gd name="connsiteX0" fmla="*/ 1729957 w 3654007"/>
              <a:gd name="connsiteY0" fmla="*/ 9525 h 5149850"/>
              <a:gd name="connsiteX1" fmla="*/ 3654007 w 3654007"/>
              <a:gd name="connsiteY1" fmla="*/ 0 h 5149850"/>
              <a:gd name="connsiteX2" fmla="*/ 3654007 w 3654007"/>
              <a:gd name="connsiteY2" fmla="*/ 5143500 h 5149850"/>
              <a:gd name="connsiteX3" fmla="*/ 117057 w 3654007"/>
              <a:gd name="connsiteY3" fmla="*/ 5149850 h 5149850"/>
              <a:gd name="connsiteX4" fmla="*/ 1729957 w 3654007"/>
              <a:gd name="connsiteY4" fmla="*/ 9525 h 5149850"/>
              <a:gd name="connsiteX0" fmla="*/ 1652638 w 3576688"/>
              <a:gd name="connsiteY0" fmla="*/ 9525 h 5149850"/>
              <a:gd name="connsiteX1" fmla="*/ 3576688 w 3576688"/>
              <a:gd name="connsiteY1" fmla="*/ 0 h 5149850"/>
              <a:gd name="connsiteX2" fmla="*/ 3576688 w 3576688"/>
              <a:gd name="connsiteY2" fmla="*/ 5143500 h 5149850"/>
              <a:gd name="connsiteX3" fmla="*/ 39738 w 3576688"/>
              <a:gd name="connsiteY3" fmla="*/ 5149850 h 5149850"/>
              <a:gd name="connsiteX4" fmla="*/ 1652638 w 3576688"/>
              <a:gd name="connsiteY4" fmla="*/ 9525 h 5149850"/>
              <a:gd name="connsiteX0" fmla="*/ 1715094 w 3639144"/>
              <a:gd name="connsiteY0" fmla="*/ 9525 h 5149850"/>
              <a:gd name="connsiteX1" fmla="*/ 3639144 w 3639144"/>
              <a:gd name="connsiteY1" fmla="*/ 0 h 5149850"/>
              <a:gd name="connsiteX2" fmla="*/ 3639144 w 3639144"/>
              <a:gd name="connsiteY2" fmla="*/ 5143500 h 5149850"/>
              <a:gd name="connsiteX3" fmla="*/ 102194 w 3639144"/>
              <a:gd name="connsiteY3" fmla="*/ 5149850 h 5149850"/>
              <a:gd name="connsiteX4" fmla="*/ 1715094 w 3639144"/>
              <a:gd name="connsiteY4" fmla="*/ 9525 h 5149850"/>
              <a:gd name="connsiteX0" fmla="*/ 1709147 w 3639547"/>
              <a:gd name="connsiteY0" fmla="*/ 0 h 5165725"/>
              <a:gd name="connsiteX1" fmla="*/ 3639547 w 3639547"/>
              <a:gd name="connsiteY1" fmla="*/ 15875 h 5165725"/>
              <a:gd name="connsiteX2" fmla="*/ 3639547 w 3639547"/>
              <a:gd name="connsiteY2" fmla="*/ 5159375 h 5165725"/>
              <a:gd name="connsiteX3" fmla="*/ 102597 w 3639547"/>
              <a:gd name="connsiteY3" fmla="*/ 5165725 h 5165725"/>
              <a:gd name="connsiteX4" fmla="*/ 1709147 w 3639547"/>
              <a:gd name="connsiteY4" fmla="*/ 0 h 5165725"/>
              <a:gd name="connsiteX0" fmla="*/ 1701671 w 3632071"/>
              <a:gd name="connsiteY0" fmla="*/ 0 h 5165725"/>
              <a:gd name="connsiteX1" fmla="*/ 3632071 w 3632071"/>
              <a:gd name="connsiteY1" fmla="*/ 15875 h 5165725"/>
              <a:gd name="connsiteX2" fmla="*/ 3632071 w 3632071"/>
              <a:gd name="connsiteY2" fmla="*/ 5159375 h 5165725"/>
              <a:gd name="connsiteX3" fmla="*/ 95121 w 3632071"/>
              <a:gd name="connsiteY3" fmla="*/ 5165725 h 5165725"/>
              <a:gd name="connsiteX4" fmla="*/ 1701671 w 3632071"/>
              <a:gd name="connsiteY4" fmla="*/ 0 h 5165725"/>
              <a:gd name="connsiteX0" fmla="*/ 1705460 w 3635860"/>
              <a:gd name="connsiteY0" fmla="*/ 0 h 5165725"/>
              <a:gd name="connsiteX1" fmla="*/ 3635860 w 3635860"/>
              <a:gd name="connsiteY1" fmla="*/ 15875 h 5165725"/>
              <a:gd name="connsiteX2" fmla="*/ 3635860 w 3635860"/>
              <a:gd name="connsiteY2" fmla="*/ 5159375 h 5165725"/>
              <a:gd name="connsiteX3" fmla="*/ 98910 w 3635860"/>
              <a:gd name="connsiteY3" fmla="*/ 5165725 h 5165725"/>
              <a:gd name="connsiteX4" fmla="*/ 1705460 w 3635860"/>
              <a:gd name="connsiteY4" fmla="*/ 0 h 5165725"/>
              <a:gd name="connsiteX0" fmla="*/ 1711650 w 3642050"/>
              <a:gd name="connsiteY0" fmla="*/ 0 h 5165725"/>
              <a:gd name="connsiteX1" fmla="*/ 3642050 w 3642050"/>
              <a:gd name="connsiteY1" fmla="*/ 15875 h 5165725"/>
              <a:gd name="connsiteX2" fmla="*/ 3642050 w 3642050"/>
              <a:gd name="connsiteY2" fmla="*/ 5159375 h 5165725"/>
              <a:gd name="connsiteX3" fmla="*/ 105100 w 3642050"/>
              <a:gd name="connsiteY3" fmla="*/ 5165725 h 5165725"/>
              <a:gd name="connsiteX4" fmla="*/ 1711650 w 3642050"/>
              <a:gd name="connsiteY4" fmla="*/ 0 h 5165725"/>
              <a:gd name="connsiteX0" fmla="*/ 1703561 w 3642587"/>
              <a:gd name="connsiteY0" fmla="*/ 0 h 5159255"/>
              <a:gd name="connsiteX1" fmla="*/ 3642587 w 3642587"/>
              <a:gd name="connsiteY1" fmla="*/ 9405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2587"/>
              <a:gd name="connsiteY0" fmla="*/ 0 h 5159255"/>
              <a:gd name="connsiteX1" fmla="*/ 3633961 w 3642587"/>
              <a:gd name="connsiteY1" fmla="*/ 2936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3416"/>
              <a:gd name="connsiteY0" fmla="*/ 0 h 5159255"/>
              <a:gd name="connsiteX1" fmla="*/ 3642587 w 3643416"/>
              <a:gd name="connsiteY1" fmla="*/ 2936 h 5159255"/>
              <a:gd name="connsiteX2" fmla="*/ 3642587 w 3643416"/>
              <a:gd name="connsiteY2" fmla="*/ 5152905 h 5159255"/>
              <a:gd name="connsiteX3" fmla="*/ 105637 w 3643416"/>
              <a:gd name="connsiteY3" fmla="*/ 5159255 h 5159255"/>
              <a:gd name="connsiteX4" fmla="*/ 1703561 w 3643416"/>
              <a:gd name="connsiteY4" fmla="*/ 0 h 5159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3416" h="5159255">
                <a:moveTo>
                  <a:pt x="1703561" y="0"/>
                </a:moveTo>
                <a:lnTo>
                  <a:pt x="3642587" y="2936"/>
                </a:lnTo>
                <a:cubicBezTo>
                  <a:pt x="3645462" y="1719592"/>
                  <a:pt x="3639712" y="3436249"/>
                  <a:pt x="3642587" y="5152905"/>
                </a:cubicBezTo>
                <a:lnTo>
                  <a:pt x="105637" y="5159255"/>
                </a:lnTo>
                <a:cubicBezTo>
                  <a:pt x="-373788" y="2698630"/>
                  <a:pt x="887586" y="796925"/>
                  <a:pt x="1703561" y="0"/>
                </a:cubicBez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txBody>
          <a:bodyPr vert="horz" wrap="square" lIns="68580" tIns="34291" rIns="68580" bIns="34291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fr-FR" sz="1351" noProof="0" dirty="0"/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302050" y="1007216"/>
            <a:ext cx="4918023" cy="3190787"/>
          </a:xfrm>
        </p:spPr>
        <p:txBody>
          <a:bodyPr/>
          <a:lstStyle>
            <a:lvl1pPr algn="l">
              <a:defRPr sz="2600">
                <a:solidFill>
                  <a:schemeClr val="tx1"/>
                </a:solidFill>
              </a:defRPr>
            </a:lvl1pPr>
          </a:lstStyle>
          <a:p>
            <a:r>
              <a:rPr lang="fr-FR" noProof="0" dirty="0"/>
              <a:t>Cliquez et</a:t>
            </a:r>
            <a:br>
              <a:rPr lang="fr-FR" noProof="0" dirty="0"/>
            </a:br>
            <a:r>
              <a:rPr lang="fr-FR" noProof="0" dirty="0"/>
              <a:t>modifiez le titre</a:t>
            </a:r>
          </a:p>
        </p:txBody>
      </p:sp>
      <p:sp>
        <p:nvSpPr>
          <p:cNvPr id="32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302050" y="3134826"/>
            <a:ext cx="4918023" cy="523220"/>
          </a:xfrm>
        </p:spPr>
        <p:txBody>
          <a:bodyPr anchor="t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cap="none" baseline="0">
                <a:solidFill>
                  <a:schemeClr val="bg2"/>
                </a:solidFill>
              </a:defRPr>
            </a:lvl1pPr>
            <a:lvl2pPr marL="342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noProof="0" dirty="0"/>
              <a:t>Cliquez pour modifier le style</a:t>
            </a:r>
            <a:br>
              <a:rPr lang="fr-FR" noProof="0" dirty="0"/>
            </a:br>
            <a:r>
              <a:rPr lang="fr-FR" noProof="0" dirty="0"/>
              <a:t>des sous-titres du masque</a:t>
            </a:r>
          </a:p>
        </p:txBody>
      </p:sp>
      <p:sp>
        <p:nvSpPr>
          <p:cNvPr id="10" name="Rectangle 1030"/>
          <p:cNvSpPr>
            <a:spLocks noChangeArrowheads="1"/>
          </p:cNvSpPr>
          <p:nvPr userDrawn="1"/>
        </p:nvSpPr>
        <p:spPr bwMode="auto">
          <a:xfrm>
            <a:off x="219120" y="4819431"/>
            <a:ext cx="4403725" cy="1365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tIns="0" bIns="0">
            <a:noAutofit/>
          </a:bodyPr>
          <a:lstStyle/>
          <a:p>
            <a:pPr algn="l"/>
            <a:r>
              <a:rPr lang="fr-FR" sz="900" noProof="0" dirty="0" smtClean="0">
                <a:solidFill>
                  <a:schemeClr val="tx1"/>
                </a:solidFill>
                <a:latin typeface="Century Gothic" pitchFamily="34" charset="0"/>
              </a:rPr>
              <a:t>www.thalesgroup.com</a:t>
            </a:r>
            <a:endParaRPr lang="fr-FR" sz="900" noProof="0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2" name="Demi-cadre 11"/>
          <p:cNvSpPr/>
          <p:nvPr userDrawn="1"/>
        </p:nvSpPr>
        <p:spPr bwMode="auto">
          <a:xfrm>
            <a:off x="302050" y="1448488"/>
            <a:ext cx="386164" cy="393963"/>
          </a:xfrm>
          <a:prstGeom prst="halfFrame">
            <a:avLst>
              <a:gd name="adj1" fmla="val 12269"/>
              <a:gd name="adj2" fmla="val 13535"/>
            </a:avLst>
          </a:pr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fr-FR" sz="1800" noProof="0" dirty="0"/>
          </a:p>
        </p:txBody>
      </p:sp>
      <p:sp>
        <p:nvSpPr>
          <p:cNvPr id="15" name="ZoneTexte 11"/>
          <p:cNvSpPr txBox="1">
            <a:spLocks noChangeArrowheads="1"/>
          </p:cNvSpPr>
          <p:nvPr userDrawn="1"/>
        </p:nvSpPr>
        <p:spPr bwMode="auto">
          <a:xfrm>
            <a:off x="3968751" y="4648678"/>
            <a:ext cx="1206500" cy="401200"/>
          </a:xfrm>
          <a:prstGeom prst="rect">
            <a:avLst/>
          </a:prstGeom>
          <a:solidFill>
            <a:schemeClr val="bg1">
              <a:alpha val="50000"/>
            </a:schemeClr>
          </a:solidFill>
          <a:ln w="6350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/>
        </p:spPr>
        <p:txBody>
          <a:bodyPr wrap="square" tIns="46800" anchor="ctr" anchorCtr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500" b="0" noProof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OPEN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500" b="0" noProof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THALES</a:t>
            </a:r>
            <a:r>
              <a:rPr lang="fr-FR" sz="500" b="0" baseline="0" noProof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 GROUP INTERNAL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500" b="0" baseline="0" noProof="0" dirty="0" smtClean="0">
                <a:solidFill>
                  <a:srgbClr val="FF0000"/>
                </a:solidFill>
                <a:latin typeface="Arial" charset="0"/>
              </a:rPr>
              <a:t>THALES GROUP CONFIDENTIAL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500" b="0" baseline="0" noProof="0" dirty="0" smtClean="0">
                <a:solidFill>
                  <a:srgbClr val="FF0000"/>
                </a:solidFill>
                <a:latin typeface="Arial" charset="0"/>
              </a:rPr>
              <a:t>THALES GROUP SECRET</a:t>
            </a:r>
            <a:endParaRPr lang="fr-FR" sz="500" b="0" noProof="0" dirty="0">
              <a:solidFill>
                <a:srgbClr val="FF0000"/>
              </a:solidFill>
              <a:latin typeface="Arial" charset="0"/>
            </a:endParaRPr>
          </a:p>
        </p:txBody>
      </p:sp>
      <p:pic>
        <p:nvPicPr>
          <p:cNvPr id="13" name="Image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217" y="25624"/>
            <a:ext cx="2556481" cy="960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6369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.6_Diapositive de titre - Security (Airpor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reeform 47"/>
          <p:cNvSpPr>
            <a:spLocks/>
          </p:cNvSpPr>
          <p:nvPr userDrawn="1"/>
        </p:nvSpPr>
        <p:spPr bwMode="auto">
          <a:xfrm>
            <a:off x="5210047" y="-17672"/>
            <a:ext cx="3946695" cy="5178844"/>
          </a:xfrm>
          <a:custGeom>
            <a:avLst/>
            <a:gdLst>
              <a:gd name="T0" fmla="*/ 0 w 1237"/>
              <a:gd name="T1" fmla="*/ 1390 h 1746"/>
              <a:gd name="T2" fmla="*/ 33 w 1237"/>
              <a:gd name="T3" fmla="*/ 1746 h 1746"/>
              <a:gd name="T4" fmla="*/ 1237 w 1237"/>
              <a:gd name="T5" fmla="*/ 1746 h 1746"/>
              <a:gd name="T6" fmla="*/ 1237 w 1237"/>
              <a:gd name="T7" fmla="*/ 0 h 1746"/>
              <a:gd name="T8" fmla="*/ 584 w 1237"/>
              <a:gd name="T9" fmla="*/ 0 h 1746"/>
              <a:gd name="T10" fmla="*/ 0 w 1237"/>
              <a:gd name="T11" fmla="*/ 1390 h 1746"/>
              <a:gd name="connsiteX0" fmla="*/ 34 w 10770"/>
              <a:gd name="connsiteY0" fmla="*/ 7961 h 10400"/>
              <a:gd name="connsiteX1" fmla="*/ 100 w 10770"/>
              <a:gd name="connsiteY1" fmla="*/ 8577 h 10400"/>
              <a:gd name="connsiteX2" fmla="*/ 10034 w 10770"/>
              <a:gd name="connsiteY2" fmla="*/ 10000 h 10400"/>
              <a:gd name="connsiteX3" fmla="*/ 10034 w 10770"/>
              <a:gd name="connsiteY3" fmla="*/ 0 h 10400"/>
              <a:gd name="connsiteX4" fmla="*/ 4755 w 10770"/>
              <a:gd name="connsiteY4" fmla="*/ 0 h 10400"/>
              <a:gd name="connsiteX5" fmla="*/ 34 w 10770"/>
              <a:gd name="connsiteY5" fmla="*/ 7961 h 10400"/>
              <a:gd name="connsiteX0" fmla="*/ 34 w 10277"/>
              <a:gd name="connsiteY0" fmla="*/ 7961 h 9176"/>
              <a:gd name="connsiteX1" fmla="*/ 100 w 10277"/>
              <a:gd name="connsiteY1" fmla="*/ 8577 h 9176"/>
              <a:gd name="connsiteX2" fmla="*/ 9276 w 10277"/>
              <a:gd name="connsiteY2" fmla="*/ 8529 h 9176"/>
              <a:gd name="connsiteX3" fmla="*/ 10034 w 10277"/>
              <a:gd name="connsiteY3" fmla="*/ 0 h 9176"/>
              <a:gd name="connsiteX4" fmla="*/ 4755 w 10277"/>
              <a:gd name="connsiteY4" fmla="*/ 0 h 9176"/>
              <a:gd name="connsiteX5" fmla="*/ 34 w 10277"/>
              <a:gd name="connsiteY5" fmla="*/ 7961 h 9176"/>
              <a:gd name="connsiteX0" fmla="*/ 33 w 9764"/>
              <a:gd name="connsiteY0" fmla="*/ 8676 h 10304"/>
              <a:gd name="connsiteX1" fmla="*/ 97 w 9764"/>
              <a:gd name="connsiteY1" fmla="*/ 9347 h 10304"/>
              <a:gd name="connsiteX2" fmla="*/ 9026 w 9764"/>
              <a:gd name="connsiteY2" fmla="*/ 9295 h 10304"/>
              <a:gd name="connsiteX3" fmla="*/ 9764 w 9764"/>
              <a:gd name="connsiteY3" fmla="*/ 0 h 10304"/>
              <a:gd name="connsiteX4" fmla="*/ 4627 w 9764"/>
              <a:gd name="connsiteY4" fmla="*/ 0 h 10304"/>
              <a:gd name="connsiteX5" fmla="*/ 33 w 9764"/>
              <a:gd name="connsiteY5" fmla="*/ 8676 h 10304"/>
              <a:gd name="connsiteX0" fmla="*/ 34 w 10016"/>
              <a:gd name="connsiteY0" fmla="*/ 8420 h 9071"/>
              <a:gd name="connsiteX1" fmla="*/ 99 w 10016"/>
              <a:gd name="connsiteY1" fmla="*/ 9071 h 9071"/>
              <a:gd name="connsiteX2" fmla="*/ 9244 w 10016"/>
              <a:gd name="connsiteY2" fmla="*/ 9021 h 9071"/>
              <a:gd name="connsiteX3" fmla="*/ 10000 w 10016"/>
              <a:gd name="connsiteY3" fmla="*/ 0 h 9071"/>
              <a:gd name="connsiteX4" fmla="*/ 4739 w 10016"/>
              <a:gd name="connsiteY4" fmla="*/ 0 h 9071"/>
              <a:gd name="connsiteX5" fmla="*/ 34 w 10016"/>
              <a:gd name="connsiteY5" fmla="*/ 8420 h 9071"/>
              <a:gd name="connsiteX0" fmla="*/ 34 w 9984"/>
              <a:gd name="connsiteY0" fmla="*/ 9282 h 10000"/>
              <a:gd name="connsiteX1" fmla="*/ 99 w 9984"/>
              <a:gd name="connsiteY1" fmla="*/ 10000 h 10000"/>
              <a:gd name="connsiteX2" fmla="*/ 9229 w 9984"/>
              <a:gd name="connsiteY2" fmla="*/ 9945 h 10000"/>
              <a:gd name="connsiteX3" fmla="*/ 9984 w 9984"/>
              <a:gd name="connsiteY3" fmla="*/ 0 h 10000"/>
              <a:gd name="connsiteX4" fmla="*/ 4731 w 9984"/>
              <a:gd name="connsiteY4" fmla="*/ 0 h 10000"/>
              <a:gd name="connsiteX5" fmla="*/ 34 w 9984"/>
              <a:gd name="connsiteY5" fmla="*/ 9282 h 10000"/>
              <a:gd name="connsiteX0" fmla="*/ 34 w 10052"/>
              <a:gd name="connsiteY0" fmla="*/ 9282 h 10443"/>
              <a:gd name="connsiteX1" fmla="*/ 99 w 10052"/>
              <a:gd name="connsiteY1" fmla="*/ 10000 h 10443"/>
              <a:gd name="connsiteX2" fmla="*/ 9822 w 10052"/>
              <a:gd name="connsiteY2" fmla="*/ 10443 h 10443"/>
              <a:gd name="connsiteX3" fmla="*/ 10000 w 10052"/>
              <a:gd name="connsiteY3" fmla="*/ 0 h 10443"/>
              <a:gd name="connsiteX4" fmla="*/ 4739 w 10052"/>
              <a:gd name="connsiteY4" fmla="*/ 0 h 10443"/>
              <a:gd name="connsiteX5" fmla="*/ 34 w 10052"/>
              <a:gd name="connsiteY5" fmla="*/ 9282 h 10443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9355"/>
              <a:gd name="connsiteY0" fmla="*/ 9282 h 10037"/>
              <a:gd name="connsiteX1" fmla="*/ 99 w 9355"/>
              <a:gd name="connsiteY1" fmla="*/ 10000 h 10037"/>
              <a:gd name="connsiteX2" fmla="*/ 9244 w 9355"/>
              <a:gd name="connsiteY2" fmla="*/ 10037 h 10037"/>
              <a:gd name="connsiteX3" fmla="*/ 9266 w 9355"/>
              <a:gd name="connsiteY3" fmla="*/ 37 h 10037"/>
              <a:gd name="connsiteX4" fmla="*/ 4739 w 9355"/>
              <a:gd name="connsiteY4" fmla="*/ 0 h 10037"/>
              <a:gd name="connsiteX5" fmla="*/ 34 w 9355"/>
              <a:gd name="connsiteY5" fmla="*/ 9282 h 10037"/>
              <a:gd name="connsiteX0" fmla="*/ 36 w 10063"/>
              <a:gd name="connsiteY0" fmla="*/ 9248 h 10000"/>
              <a:gd name="connsiteX1" fmla="*/ 106 w 10063"/>
              <a:gd name="connsiteY1" fmla="*/ 9963 h 10000"/>
              <a:gd name="connsiteX2" fmla="*/ 9881 w 10063"/>
              <a:gd name="connsiteY2" fmla="*/ 10000 h 10000"/>
              <a:gd name="connsiteX3" fmla="*/ 9905 w 10063"/>
              <a:gd name="connsiteY3" fmla="*/ 37 h 10000"/>
              <a:gd name="connsiteX4" fmla="*/ 5066 w 10063"/>
              <a:gd name="connsiteY4" fmla="*/ 0 h 10000"/>
              <a:gd name="connsiteX5" fmla="*/ 36 w 10063"/>
              <a:gd name="connsiteY5" fmla="*/ 9248 h 10000"/>
              <a:gd name="connsiteX0" fmla="*/ 36 w 11201"/>
              <a:gd name="connsiteY0" fmla="*/ 9248 h 10000"/>
              <a:gd name="connsiteX1" fmla="*/ 106 w 11201"/>
              <a:gd name="connsiteY1" fmla="*/ 9963 h 10000"/>
              <a:gd name="connsiteX2" fmla="*/ 9881 w 11201"/>
              <a:gd name="connsiteY2" fmla="*/ 10000 h 10000"/>
              <a:gd name="connsiteX3" fmla="*/ 9905 w 11201"/>
              <a:gd name="connsiteY3" fmla="*/ 37 h 10000"/>
              <a:gd name="connsiteX4" fmla="*/ 5066 w 11201"/>
              <a:gd name="connsiteY4" fmla="*/ 0 h 10000"/>
              <a:gd name="connsiteX5" fmla="*/ 36 w 11201"/>
              <a:gd name="connsiteY5" fmla="*/ 9248 h 10000"/>
              <a:gd name="connsiteX0" fmla="*/ 36 w 9905"/>
              <a:gd name="connsiteY0" fmla="*/ 9248 h 10000"/>
              <a:gd name="connsiteX1" fmla="*/ 106 w 9905"/>
              <a:gd name="connsiteY1" fmla="*/ 9963 h 10000"/>
              <a:gd name="connsiteX2" fmla="*/ 9881 w 9905"/>
              <a:gd name="connsiteY2" fmla="*/ 10000 h 10000"/>
              <a:gd name="connsiteX3" fmla="*/ 9905 w 9905"/>
              <a:gd name="connsiteY3" fmla="*/ 37 h 10000"/>
              <a:gd name="connsiteX4" fmla="*/ 5066 w 9905"/>
              <a:gd name="connsiteY4" fmla="*/ 0 h 10000"/>
              <a:gd name="connsiteX5" fmla="*/ 36 w 9905"/>
              <a:gd name="connsiteY5" fmla="*/ 9248 h 10000"/>
              <a:gd name="connsiteX0" fmla="*/ 37 w 10001"/>
              <a:gd name="connsiteY0" fmla="*/ 9248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9248 h 10000"/>
              <a:gd name="connsiteX0" fmla="*/ 37 w 10001"/>
              <a:gd name="connsiteY0" fmla="*/ 8311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8311 h 10000"/>
              <a:gd name="connsiteX0" fmla="*/ 0 w 9964"/>
              <a:gd name="connsiteY0" fmla="*/ 8311 h 10000"/>
              <a:gd name="connsiteX1" fmla="*/ 71 w 9964"/>
              <a:gd name="connsiteY1" fmla="*/ 9963 h 10000"/>
              <a:gd name="connsiteX2" fmla="*/ 9940 w 9964"/>
              <a:gd name="connsiteY2" fmla="*/ 10000 h 10000"/>
              <a:gd name="connsiteX3" fmla="*/ 9964 w 9964"/>
              <a:gd name="connsiteY3" fmla="*/ 37 h 10000"/>
              <a:gd name="connsiteX4" fmla="*/ 5079 w 9964"/>
              <a:gd name="connsiteY4" fmla="*/ 0 h 10000"/>
              <a:gd name="connsiteX5" fmla="*/ 0 w 9964"/>
              <a:gd name="connsiteY5" fmla="*/ 8311 h 10000"/>
              <a:gd name="connsiteX0" fmla="*/ 5129 w 10032"/>
              <a:gd name="connsiteY0" fmla="*/ 0 h 10000"/>
              <a:gd name="connsiteX1" fmla="*/ 103 w 10032"/>
              <a:gd name="connsiteY1" fmla="*/ 9963 h 10000"/>
              <a:gd name="connsiteX2" fmla="*/ 10008 w 10032"/>
              <a:gd name="connsiteY2" fmla="*/ 10000 h 10000"/>
              <a:gd name="connsiteX3" fmla="*/ 10032 w 10032"/>
              <a:gd name="connsiteY3" fmla="*/ 37 h 10000"/>
              <a:gd name="connsiteX4" fmla="*/ 5129 w 10032"/>
              <a:gd name="connsiteY4" fmla="*/ 0 h 10000"/>
              <a:gd name="connsiteX0" fmla="*/ 5162 w 10065"/>
              <a:gd name="connsiteY0" fmla="*/ 0 h 10000"/>
              <a:gd name="connsiteX1" fmla="*/ 136 w 10065"/>
              <a:gd name="connsiteY1" fmla="*/ 9963 h 10000"/>
              <a:gd name="connsiteX2" fmla="*/ 10041 w 10065"/>
              <a:gd name="connsiteY2" fmla="*/ 10000 h 10000"/>
              <a:gd name="connsiteX3" fmla="*/ 10065 w 10065"/>
              <a:gd name="connsiteY3" fmla="*/ 37 h 10000"/>
              <a:gd name="connsiteX4" fmla="*/ 5162 w 10065"/>
              <a:gd name="connsiteY4" fmla="*/ 0 h 10000"/>
              <a:gd name="connsiteX0" fmla="*/ 5174 w 10077"/>
              <a:gd name="connsiteY0" fmla="*/ 0 h 10000"/>
              <a:gd name="connsiteX1" fmla="*/ 148 w 10077"/>
              <a:gd name="connsiteY1" fmla="*/ 9963 h 10000"/>
              <a:gd name="connsiteX2" fmla="*/ 10053 w 10077"/>
              <a:gd name="connsiteY2" fmla="*/ 10000 h 10000"/>
              <a:gd name="connsiteX3" fmla="*/ 10077 w 10077"/>
              <a:gd name="connsiteY3" fmla="*/ 37 h 10000"/>
              <a:gd name="connsiteX4" fmla="*/ 5174 w 10077"/>
              <a:gd name="connsiteY4" fmla="*/ 0 h 10000"/>
              <a:gd name="connsiteX0" fmla="*/ 4965 w 9868"/>
              <a:gd name="connsiteY0" fmla="*/ 0 h 10000"/>
              <a:gd name="connsiteX1" fmla="*/ 156 w 9868"/>
              <a:gd name="connsiteY1" fmla="*/ 9963 h 10000"/>
              <a:gd name="connsiteX2" fmla="*/ 9844 w 9868"/>
              <a:gd name="connsiteY2" fmla="*/ 10000 h 10000"/>
              <a:gd name="connsiteX3" fmla="*/ 9868 w 9868"/>
              <a:gd name="connsiteY3" fmla="*/ 37 h 10000"/>
              <a:gd name="connsiteX4" fmla="*/ 4965 w 9868"/>
              <a:gd name="connsiteY4" fmla="*/ 0 h 10000"/>
              <a:gd name="connsiteX0" fmla="*/ 4977 w 9946"/>
              <a:gd name="connsiteY0" fmla="*/ 0 h 10000"/>
              <a:gd name="connsiteX1" fmla="*/ 104 w 9946"/>
              <a:gd name="connsiteY1" fmla="*/ 9963 h 10000"/>
              <a:gd name="connsiteX2" fmla="*/ 9922 w 9946"/>
              <a:gd name="connsiteY2" fmla="*/ 10000 h 10000"/>
              <a:gd name="connsiteX3" fmla="*/ 9946 w 9946"/>
              <a:gd name="connsiteY3" fmla="*/ 37 h 10000"/>
              <a:gd name="connsiteX4" fmla="*/ 4977 w 9946"/>
              <a:gd name="connsiteY4" fmla="*/ 0 h 10000"/>
              <a:gd name="connsiteX0" fmla="*/ 5026 w 10022"/>
              <a:gd name="connsiteY0" fmla="*/ 0 h 10000"/>
              <a:gd name="connsiteX1" fmla="*/ 127 w 10022"/>
              <a:gd name="connsiteY1" fmla="*/ 9963 h 10000"/>
              <a:gd name="connsiteX2" fmla="*/ 9998 w 10022"/>
              <a:gd name="connsiteY2" fmla="*/ 10000 h 10000"/>
              <a:gd name="connsiteX3" fmla="*/ 10022 w 10022"/>
              <a:gd name="connsiteY3" fmla="*/ 37 h 10000"/>
              <a:gd name="connsiteX4" fmla="*/ 5026 w 10022"/>
              <a:gd name="connsiteY4" fmla="*/ 0 h 10000"/>
              <a:gd name="connsiteX0" fmla="*/ 5168 w 10164"/>
              <a:gd name="connsiteY0" fmla="*/ 0 h 10000"/>
              <a:gd name="connsiteX1" fmla="*/ 122 w 10164"/>
              <a:gd name="connsiteY1" fmla="*/ 9963 h 10000"/>
              <a:gd name="connsiteX2" fmla="*/ 10140 w 10164"/>
              <a:gd name="connsiteY2" fmla="*/ 10000 h 10000"/>
              <a:gd name="connsiteX3" fmla="*/ 10164 w 10164"/>
              <a:gd name="connsiteY3" fmla="*/ 37 h 10000"/>
              <a:gd name="connsiteX4" fmla="*/ 5168 w 10164"/>
              <a:gd name="connsiteY4" fmla="*/ 0 h 10000"/>
              <a:gd name="connsiteX0" fmla="*/ 5168 w 10164"/>
              <a:gd name="connsiteY0" fmla="*/ 0 h 9987"/>
              <a:gd name="connsiteX1" fmla="*/ 122 w 10164"/>
              <a:gd name="connsiteY1" fmla="*/ 9963 h 9987"/>
              <a:gd name="connsiteX2" fmla="*/ 10140 w 10164"/>
              <a:gd name="connsiteY2" fmla="*/ 9987 h 9987"/>
              <a:gd name="connsiteX3" fmla="*/ 10164 w 10164"/>
              <a:gd name="connsiteY3" fmla="*/ 37 h 9987"/>
              <a:gd name="connsiteX4" fmla="*/ 5168 w 10164"/>
              <a:gd name="connsiteY4" fmla="*/ 0 h 9987"/>
              <a:gd name="connsiteX0" fmla="*/ 5085 w 10000"/>
              <a:gd name="connsiteY0" fmla="*/ 1 h 10001"/>
              <a:gd name="connsiteX1" fmla="*/ 120 w 10000"/>
              <a:gd name="connsiteY1" fmla="*/ 9977 h 10001"/>
              <a:gd name="connsiteX2" fmla="*/ 9976 w 10000"/>
              <a:gd name="connsiteY2" fmla="*/ 10001 h 10001"/>
              <a:gd name="connsiteX3" fmla="*/ 10000 w 10000"/>
              <a:gd name="connsiteY3" fmla="*/ 0 h 10001"/>
              <a:gd name="connsiteX4" fmla="*/ 5085 w 10000"/>
              <a:gd name="connsiteY4" fmla="*/ 1 h 10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1">
                <a:moveTo>
                  <a:pt x="5085" y="1"/>
                </a:moveTo>
                <a:cubicBezTo>
                  <a:pt x="2196" y="2118"/>
                  <a:pt x="-623" y="5218"/>
                  <a:pt x="120" y="9977"/>
                </a:cubicBezTo>
                <a:lnTo>
                  <a:pt x="9976" y="10001"/>
                </a:lnTo>
                <a:cubicBezTo>
                  <a:pt x="9988" y="5013"/>
                  <a:pt x="9992" y="3325"/>
                  <a:pt x="10000" y="0"/>
                </a:cubicBezTo>
                <a:lnTo>
                  <a:pt x="5085" y="1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68580" tIns="34291" rIns="68580" bIns="34291" numCol="1" anchor="t" anchorCtr="0" compatLnSpc="1">
            <a:prstTxWarp prst="textNoShape">
              <a:avLst/>
            </a:prstTxWarp>
          </a:bodyPr>
          <a:lstStyle/>
          <a:p>
            <a:endParaRPr lang="fr-FR" sz="1351" noProof="0" dirty="0"/>
          </a:p>
        </p:txBody>
      </p:sp>
      <p:sp>
        <p:nvSpPr>
          <p:cNvPr id="11" name="Rectangle 1"/>
          <p:cNvSpPr/>
          <p:nvPr userDrawn="1"/>
        </p:nvSpPr>
        <p:spPr bwMode="auto">
          <a:xfrm>
            <a:off x="5501412" y="-7877"/>
            <a:ext cx="3643416" cy="5159255"/>
          </a:xfrm>
          <a:custGeom>
            <a:avLst/>
            <a:gdLst>
              <a:gd name="connsiteX0" fmla="*/ 0 w 3657600"/>
              <a:gd name="connsiteY0" fmla="*/ 0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0 w 3657600"/>
              <a:gd name="connsiteY4" fmla="*/ 0 h 5143500"/>
              <a:gd name="connsiteX0" fmla="*/ 2114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2114550 w 3657600"/>
              <a:gd name="connsiteY4" fmla="*/ 9525 h 5143500"/>
              <a:gd name="connsiteX0" fmla="*/ 1733550 w 3657600"/>
              <a:gd name="connsiteY0" fmla="*/ 9525 h 5143500"/>
              <a:gd name="connsiteX1" fmla="*/ 3657600 w 3657600"/>
              <a:gd name="connsiteY1" fmla="*/ 0 h 5143500"/>
              <a:gd name="connsiteX2" fmla="*/ 3657600 w 3657600"/>
              <a:gd name="connsiteY2" fmla="*/ 5143500 h 5143500"/>
              <a:gd name="connsiteX3" fmla="*/ 0 w 3657600"/>
              <a:gd name="connsiteY3" fmla="*/ 5143500 h 5143500"/>
              <a:gd name="connsiteX4" fmla="*/ 1733550 w 3657600"/>
              <a:gd name="connsiteY4" fmla="*/ 9525 h 5143500"/>
              <a:gd name="connsiteX0" fmla="*/ 1600200 w 3524250"/>
              <a:gd name="connsiteY0" fmla="*/ 9525 h 5143500"/>
              <a:gd name="connsiteX1" fmla="*/ 3524250 w 3524250"/>
              <a:gd name="connsiteY1" fmla="*/ 0 h 5143500"/>
              <a:gd name="connsiteX2" fmla="*/ 3524250 w 3524250"/>
              <a:gd name="connsiteY2" fmla="*/ 5143500 h 5143500"/>
              <a:gd name="connsiteX3" fmla="*/ 0 w 3524250"/>
              <a:gd name="connsiteY3" fmla="*/ 5143500 h 5143500"/>
              <a:gd name="connsiteX4" fmla="*/ 1600200 w 3524250"/>
              <a:gd name="connsiteY4" fmla="*/ 9525 h 5143500"/>
              <a:gd name="connsiteX0" fmla="*/ 1687405 w 3611455"/>
              <a:gd name="connsiteY0" fmla="*/ 9525 h 5143500"/>
              <a:gd name="connsiteX1" fmla="*/ 3611455 w 3611455"/>
              <a:gd name="connsiteY1" fmla="*/ 0 h 5143500"/>
              <a:gd name="connsiteX2" fmla="*/ 3611455 w 3611455"/>
              <a:gd name="connsiteY2" fmla="*/ 5143500 h 5143500"/>
              <a:gd name="connsiteX3" fmla="*/ 87205 w 3611455"/>
              <a:gd name="connsiteY3" fmla="*/ 5143500 h 5143500"/>
              <a:gd name="connsiteX4" fmla="*/ 1687405 w 3611455"/>
              <a:gd name="connsiteY4" fmla="*/ 9525 h 5143500"/>
              <a:gd name="connsiteX0" fmla="*/ 1685374 w 3609424"/>
              <a:gd name="connsiteY0" fmla="*/ 9525 h 5143500"/>
              <a:gd name="connsiteX1" fmla="*/ 3609424 w 3609424"/>
              <a:gd name="connsiteY1" fmla="*/ 0 h 5143500"/>
              <a:gd name="connsiteX2" fmla="*/ 3609424 w 3609424"/>
              <a:gd name="connsiteY2" fmla="*/ 5143500 h 5143500"/>
              <a:gd name="connsiteX3" fmla="*/ 85174 w 3609424"/>
              <a:gd name="connsiteY3" fmla="*/ 5143500 h 5143500"/>
              <a:gd name="connsiteX4" fmla="*/ 1685374 w 3609424"/>
              <a:gd name="connsiteY4" fmla="*/ 9525 h 5143500"/>
              <a:gd name="connsiteX0" fmla="*/ 1671927 w 3595977"/>
              <a:gd name="connsiteY0" fmla="*/ 9525 h 5143500"/>
              <a:gd name="connsiteX1" fmla="*/ 3595977 w 3595977"/>
              <a:gd name="connsiteY1" fmla="*/ 0 h 5143500"/>
              <a:gd name="connsiteX2" fmla="*/ 3595977 w 3595977"/>
              <a:gd name="connsiteY2" fmla="*/ 5143500 h 5143500"/>
              <a:gd name="connsiteX3" fmla="*/ 71727 w 3595977"/>
              <a:gd name="connsiteY3" fmla="*/ 5143500 h 5143500"/>
              <a:gd name="connsiteX4" fmla="*/ 1671927 w 3595977"/>
              <a:gd name="connsiteY4" fmla="*/ 9525 h 5143500"/>
              <a:gd name="connsiteX0" fmla="*/ 1696573 w 3620623"/>
              <a:gd name="connsiteY0" fmla="*/ 9525 h 5143500"/>
              <a:gd name="connsiteX1" fmla="*/ 3620623 w 3620623"/>
              <a:gd name="connsiteY1" fmla="*/ 0 h 5143500"/>
              <a:gd name="connsiteX2" fmla="*/ 3620623 w 3620623"/>
              <a:gd name="connsiteY2" fmla="*/ 5143500 h 5143500"/>
              <a:gd name="connsiteX3" fmla="*/ 96373 w 3620623"/>
              <a:gd name="connsiteY3" fmla="*/ 5143500 h 5143500"/>
              <a:gd name="connsiteX4" fmla="*/ 1696573 w 3620623"/>
              <a:gd name="connsiteY4" fmla="*/ 9525 h 5143500"/>
              <a:gd name="connsiteX0" fmla="*/ 1714885 w 3638935"/>
              <a:gd name="connsiteY0" fmla="*/ 9525 h 5143500"/>
              <a:gd name="connsiteX1" fmla="*/ 3638935 w 3638935"/>
              <a:gd name="connsiteY1" fmla="*/ 0 h 5143500"/>
              <a:gd name="connsiteX2" fmla="*/ 3638935 w 3638935"/>
              <a:gd name="connsiteY2" fmla="*/ 5143500 h 5143500"/>
              <a:gd name="connsiteX3" fmla="*/ 114685 w 3638935"/>
              <a:gd name="connsiteY3" fmla="*/ 5143500 h 5143500"/>
              <a:gd name="connsiteX4" fmla="*/ 1714885 w 3638935"/>
              <a:gd name="connsiteY4" fmla="*/ 9525 h 5143500"/>
              <a:gd name="connsiteX0" fmla="*/ 1718138 w 3642188"/>
              <a:gd name="connsiteY0" fmla="*/ 9525 h 5143500"/>
              <a:gd name="connsiteX1" fmla="*/ 3642188 w 3642188"/>
              <a:gd name="connsiteY1" fmla="*/ 0 h 5143500"/>
              <a:gd name="connsiteX2" fmla="*/ 3642188 w 3642188"/>
              <a:gd name="connsiteY2" fmla="*/ 5143500 h 5143500"/>
              <a:gd name="connsiteX3" fmla="*/ 117938 w 3642188"/>
              <a:gd name="connsiteY3" fmla="*/ 5143500 h 5143500"/>
              <a:gd name="connsiteX4" fmla="*/ 1718138 w 3642188"/>
              <a:gd name="connsiteY4" fmla="*/ 9525 h 5143500"/>
              <a:gd name="connsiteX0" fmla="*/ 1729957 w 3654007"/>
              <a:gd name="connsiteY0" fmla="*/ 9525 h 5149850"/>
              <a:gd name="connsiteX1" fmla="*/ 3654007 w 3654007"/>
              <a:gd name="connsiteY1" fmla="*/ 0 h 5149850"/>
              <a:gd name="connsiteX2" fmla="*/ 3654007 w 3654007"/>
              <a:gd name="connsiteY2" fmla="*/ 5143500 h 5149850"/>
              <a:gd name="connsiteX3" fmla="*/ 117057 w 3654007"/>
              <a:gd name="connsiteY3" fmla="*/ 5149850 h 5149850"/>
              <a:gd name="connsiteX4" fmla="*/ 1729957 w 3654007"/>
              <a:gd name="connsiteY4" fmla="*/ 9525 h 5149850"/>
              <a:gd name="connsiteX0" fmla="*/ 1652638 w 3576688"/>
              <a:gd name="connsiteY0" fmla="*/ 9525 h 5149850"/>
              <a:gd name="connsiteX1" fmla="*/ 3576688 w 3576688"/>
              <a:gd name="connsiteY1" fmla="*/ 0 h 5149850"/>
              <a:gd name="connsiteX2" fmla="*/ 3576688 w 3576688"/>
              <a:gd name="connsiteY2" fmla="*/ 5143500 h 5149850"/>
              <a:gd name="connsiteX3" fmla="*/ 39738 w 3576688"/>
              <a:gd name="connsiteY3" fmla="*/ 5149850 h 5149850"/>
              <a:gd name="connsiteX4" fmla="*/ 1652638 w 3576688"/>
              <a:gd name="connsiteY4" fmla="*/ 9525 h 5149850"/>
              <a:gd name="connsiteX0" fmla="*/ 1715094 w 3639144"/>
              <a:gd name="connsiteY0" fmla="*/ 9525 h 5149850"/>
              <a:gd name="connsiteX1" fmla="*/ 3639144 w 3639144"/>
              <a:gd name="connsiteY1" fmla="*/ 0 h 5149850"/>
              <a:gd name="connsiteX2" fmla="*/ 3639144 w 3639144"/>
              <a:gd name="connsiteY2" fmla="*/ 5143500 h 5149850"/>
              <a:gd name="connsiteX3" fmla="*/ 102194 w 3639144"/>
              <a:gd name="connsiteY3" fmla="*/ 5149850 h 5149850"/>
              <a:gd name="connsiteX4" fmla="*/ 1715094 w 3639144"/>
              <a:gd name="connsiteY4" fmla="*/ 9525 h 5149850"/>
              <a:gd name="connsiteX0" fmla="*/ 1709147 w 3639547"/>
              <a:gd name="connsiteY0" fmla="*/ 0 h 5165725"/>
              <a:gd name="connsiteX1" fmla="*/ 3639547 w 3639547"/>
              <a:gd name="connsiteY1" fmla="*/ 15875 h 5165725"/>
              <a:gd name="connsiteX2" fmla="*/ 3639547 w 3639547"/>
              <a:gd name="connsiteY2" fmla="*/ 5159375 h 5165725"/>
              <a:gd name="connsiteX3" fmla="*/ 102597 w 3639547"/>
              <a:gd name="connsiteY3" fmla="*/ 5165725 h 5165725"/>
              <a:gd name="connsiteX4" fmla="*/ 1709147 w 3639547"/>
              <a:gd name="connsiteY4" fmla="*/ 0 h 5165725"/>
              <a:gd name="connsiteX0" fmla="*/ 1701671 w 3632071"/>
              <a:gd name="connsiteY0" fmla="*/ 0 h 5165725"/>
              <a:gd name="connsiteX1" fmla="*/ 3632071 w 3632071"/>
              <a:gd name="connsiteY1" fmla="*/ 15875 h 5165725"/>
              <a:gd name="connsiteX2" fmla="*/ 3632071 w 3632071"/>
              <a:gd name="connsiteY2" fmla="*/ 5159375 h 5165725"/>
              <a:gd name="connsiteX3" fmla="*/ 95121 w 3632071"/>
              <a:gd name="connsiteY3" fmla="*/ 5165725 h 5165725"/>
              <a:gd name="connsiteX4" fmla="*/ 1701671 w 3632071"/>
              <a:gd name="connsiteY4" fmla="*/ 0 h 5165725"/>
              <a:gd name="connsiteX0" fmla="*/ 1705460 w 3635860"/>
              <a:gd name="connsiteY0" fmla="*/ 0 h 5165725"/>
              <a:gd name="connsiteX1" fmla="*/ 3635860 w 3635860"/>
              <a:gd name="connsiteY1" fmla="*/ 15875 h 5165725"/>
              <a:gd name="connsiteX2" fmla="*/ 3635860 w 3635860"/>
              <a:gd name="connsiteY2" fmla="*/ 5159375 h 5165725"/>
              <a:gd name="connsiteX3" fmla="*/ 98910 w 3635860"/>
              <a:gd name="connsiteY3" fmla="*/ 5165725 h 5165725"/>
              <a:gd name="connsiteX4" fmla="*/ 1705460 w 3635860"/>
              <a:gd name="connsiteY4" fmla="*/ 0 h 5165725"/>
              <a:gd name="connsiteX0" fmla="*/ 1711650 w 3642050"/>
              <a:gd name="connsiteY0" fmla="*/ 0 h 5165725"/>
              <a:gd name="connsiteX1" fmla="*/ 3642050 w 3642050"/>
              <a:gd name="connsiteY1" fmla="*/ 15875 h 5165725"/>
              <a:gd name="connsiteX2" fmla="*/ 3642050 w 3642050"/>
              <a:gd name="connsiteY2" fmla="*/ 5159375 h 5165725"/>
              <a:gd name="connsiteX3" fmla="*/ 105100 w 3642050"/>
              <a:gd name="connsiteY3" fmla="*/ 5165725 h 5165725"/>
              <a:gd name="connsiteX4" fmla="*/ 1711650 w 3642050"/>
              <a:gd name="connsiteY4" fmla="*/ 0 h 5165725"/>
              <a:gd name="connsiteX0" fmla="*/ 1703561 w 3642587"/>
              <a:gd name="connsiteY0" fmla="*/ 0 h 5159255"/>
              <a:gd name="connsiteX1" fmla="*/ 3642587 w 3642587"/>
              <a:gd name="connsiteY1" fmla="*/ 9405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2587"/>
              <a:gd name="connsiteY0" fmla="*/ 0 h 5159255"/>
              <a:gd name="connsiteX1" fmla="*/ 3633961 w 3642587"/>
              <a:gd name="connsiteY1" fmla="*/ 2936 h 5159255"/>
              <a:gd name="connsiteX2" fmla="*/ 3642587 w 3642587"/>
              <a:gd name="connsiteY2" fmla="*/ 5152905 h 5159255"/>
              <a:gd name="connsiteX3" fmla="*/ 105637 w 3642587"/>
              <a:gd name="connsiteY3" fmla="*/ 5159255 h 5159255"/>
              <a:gd name="connsiteX4" fmla="*/ 1703561 w 3642587"/>
              <a:gd name="connsiteY4" fmla="*/ 0 h 5159255"/>
              <a:gd name="connsiteX0" fmla="*/ 1703561 w 3643416"/>
              <a:gd name="connsiteY0" fmla="*/ 0 h 5159255"/>
              <a:gd name="connsiteX1" fmla="*/ 3642587 w 3643416"/>
              <a:gd name="connsiteY1" fmla="*/ 2936 h 5159255"/>
              <a:gd name="connsiteX2" fmla="*/ 3642587 w 3643416"/>
              <a:gd name="connsiteY2" fmla="*/ 5152905 h 5159255"/>
              <a:gd name="connsiteX3" fmla="*/ 105637 w 3643416"/>
              <a:gd name="connsiteY3" fmla="*/ 5159255 h 5159255"/>
              <a:gd name="connsiteX4" fmla="*/ 1703561 w 3643416"/>
              <a:gd name="connsiteY4" fmla="*/ 0 h 5159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3416" h="5159255">
                <a:moveTo>
                  <a:pt x="1703561" y="0"/>
                </a:moveTo>
                <a:lnTo>
                  <a:pt x="3642587" y="2936"/>
                </a:lnTo>
                <a:cubicBezTo>
                  <a:pt x="3645462" y="1719592"/>
                  <a:pt x="3639712" y="3436249"/>
                  <a:pt x="3642587" y="5152905"/>
                </a:cubicBezTo>
                <a:lnTo>
                  <a:pt x="105637" y="5159255"/>
                </a:lnTo>
                <a:cubicBezTo>
                  <a:pt x="-373788" y="2698630"/>
                  <a:pt x="887586" y="796925"/>
                  <a:pt x="1703561" y="0"/>
                </a:cubicBez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txBody>
          <a:bodyPr vert="horz" wrap="square" lIns="68580" tIns="34291" rIns="68580" bIns="34291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fr-FR" sz="1351" noProof="0" dirty="0"/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302050" y="1007216"/>
            <a:ext cx="4918023" cy="3190787"/>
          </a:xfrm>
        </p:spPr>
        <p:txBody>
          <a:bodyPr/>
          <a:lstStyle>
            <a:lvl1pPr algn="l">
              <a:defRPr sz="2600">
                <a:solidFill>
                  <a:schemeClr val="tx1"/>
                </a:solidFill>
              </a:defRPr>
            </a:lvl1pPr>
          </a:lstStyle>
          <a:p>
            <a:r>
              <a:rPr lang="fr-FR" noProof="0" dirty="0"/>
              <a:t>Cliquez et</a:t>
            </a:r>
            <a:br>
              <a:rPr lang="fr-FR" noProof="0" dirty="0"/>
            </a:br>
            <a:r>
              <a:rPr lang="fr-FR" noProof="0" dirty="0"/>
              <a:t>modifiez le titre</a:t>
            </a:r>
          </a:p>
        </p:txBody>
      </p:sp>
      <p:sp>
        <p:nvSpPr>
          <p:cNvPr id="32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302050" y="3134826"/>
            <a:ext cx="4918023" cy="523220"/>
          </a:xfrm>
        </p:spPr>
        <p:txBody>
          <a:bodyPr anchor="t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cap="none" baseline="0">
                <a:solidFill>
                  <a:schemeClr val="bg2"/>
                </a:solidFill>
              </a:defRPr>
            </a:lvl1pPr>
            <a:lvl2pPr marL="342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noProof="0" dirty="0"/>
              <a:t>Cliquez pour modifier le style</a:t>
            </a:r>
            <a:br>
              <a:rPr lang="fr-FR" noProof="0" dirty="0"/>
            </a:br>
            <a:r>
              <a:rPr lang="fr-FR" noProof="0" dirty="0"/>
              <a:t>des sous-titres du masque</a:t>
            </a:r>
          </a:p>
        </p:txBody>
      </p:sp>
      <p:sp>
        <p:nvSpPr>
          <p:cNvPr id="10" name="Rectangle 1030"/>
          <p:cNvSpPr>
            <a:spLocks noChangeArrowheads="1"/>
          </p:cNvSpPr>
          <p:nvPr userDrawn="1"/>
        </p:nvSpPr>
        <p:spPr bwMode="auto">
          <a:xfrm>
            <a:off x="219120" y="4819431"/>
            <a:ext cx="4403725" cy="1365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tIns="0" bIns="0">
            <a:noAutofit/>
          </a:bodyPr>
          <a:lstStyle/>
          <a:p>
            <a:pPr algn="l"/>
            <a:r>
              <a:rPr lang="fr-FR" sz="900" noProof="0" dirty="0" smtClean="0">
                <a:solidFill>
                  <a:schemeClr val="tx1"/>
                </a:solidFill>
                <a:latin typeface="Century Gothic" pitchFamily="34" charset="0"/>
              </a:rPr>
              <a:t>www.thalesgroup.com</a:t>
            </a:r>
            <a:endParaRPr lang="fr-FR" sz="900" noProof="0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2" name="Demi-cadre 11"/>
          <p:cNvSpPr/>
          <p:nvPr userDrawn="1"/>
        </p:nvSpPr>
        <p:spPr bwMode="auto">
          <a:xfrm>
            <a:off x="302050" y="1448488"/>
            <a:ext cx="386164" cy="393963"/>
          </a:xfrm>
          <a:prstGeom prst="halfFrame">
            <a:avLst>
              <a:gd name="adj1" fmla="val 12269"/>
              <a:gd name="adj2" fmla="val 13535"/>
            </a:avLst>
          </a:pr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fr-FR" sz="1800" noProof="0" dirty="0"/>
          </a:p>
        </p:txBody>
      </p:sp>
      <p:sp>
        <p:nvSpPr>
          <p:cNvPr id="15" name="ZoneTexte 11"/>
          <p:cNvSpPr txBox="1">
            <a:spLocks noChangeArrowheads="1"/>
          </p:cNvSpPr>
          <p:nvPr userDrawn="1"/>
        </p:nvSpPr>
        <p:spPr bwMode="auto">
          <a:xfrm>
            <a:off x="3968751" y="4648678"/>
            <a:ext cx="1206500" cy="401200"/>
          </a:xfrm>
          <a:prstGeom prst="rect">
            <a:avLst/>
          </a:prstGeom>
          <a:solidFill>
            <a:schemeClr val="bg1">
              <a:alpha val="50000"/>
            </a:schemeClr>
          </a:solidFill>
          <a:ln w="6350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/>
        </p:spPr>
        <p:txBody>
          <a:bodyPr wrap="square" tIns="46800" anchor="ctr" anchorCtr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500" b="0" noProof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OPEN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500" b="0" noProof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THALES</a:t>
            </a:r>
            <a:r>
              <a:rPr lang="fr-FR" sz="500" b="0" baseline="0" noProof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 GROUP INTERNAL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500" b="0" baseline="0" noProof="0" dirty="0" smtClean="0">
                <a:solidFill>
                  <a:srgbClr val="FF0000"/>
                </a:solidFill>
                <a:latin typeface="Arial" charset="0"/>
              </a:rPr>
              <a:t>THALES GROUP CONFIDENTIAL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500" b="0" baseline="0" noProof="0" dirty="0" smtClean="0">
                <a:solidFill>
                  <a:srgbClr val="FF0000"/>
                </a:solidFill>
                <a:latin typeface="Arial" charset="0"/>
              </a:rPr>
              <a:t>THALES GROUP SECRET</a:t>
            </a:r>
            <a:endParaRPr lang="fr-FR" sz="500" b="0" noProof="0" dirty="0">
              <a:solidFill>
                <a:srgbClr val="FF0000"/>
              </a:solidFill>
              <a:latin typeface="Arial" charset="0"/>
            </a:endParaRPr>
          </a:p>
        </p:txBody>
      </p:sp>
      <p:pic>
        <p:nvPicPr>
          <p:cNvPr id="13" name="Image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217" y="25624"/>
            <a:ext cx="2556481" cy="960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6369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.7_Diapositive de titre 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302050" y="1007216"/>
            <a:ext cx="4918023" cy="3190787"/>
          </a:xfrm>
        </p:spPr>
        <p:txBody>
          <a:bodyPr/>
          <a:lstStyle>
            <a:lvl1pPr algn="l">
              <a:defRPr sz="2600">
                <a:solidFill>
                  <a:schemeClr val="tx1"/>
                </a:solidFill>
              </a:defRPr>
            </a:lvl1pPr>
          </a:lstStyle>
          <a:p>
            <a:r>
              <a:rPr lang="fr-FR" noProof="0" dirty="0"/>
              <a:t>Cliquez et</a:t>
            </a:r>
            <a:br>
              <a:rPr lang="fr-FR" noProof="0" dirty="0"/>
            </a:br>
            <a:r>
              <a:rPr lang="fr-FR" noProof="0" dirty="0"/>
              <a:t>modifiez le titre</a:t>
            </a:r>
          </a:p>
        </p:txBody>
      </p:sp>
      <p:sp>
        <p:nvSpPr>
          <p:cNvPr id="24" name="Freeform 47"/>
          <p:cNvSpPr>
            <a:spLocks/>
          </p:cNvSpPr>
          <p:nvPr userDrawn="1"/>
        </p:nvSpPr>
        <p:spPr bwMode="auto">
          <a:xfrm>
            <a:off x="5210047" y="-17672"/>
            <a:ext cx="3946695" cy="5178844"/>
          </a:xfrm>
          <a:custGeom>
            <a:avLst/>
            <a:gdLst>
              <a:gd name="T0" fmla="*/ 0 w 1237"/>
              <a:gd name="T1" fmla="*/ 1390 h 1746"/>
              <a:gd name="T2" fmla="*/ 33 w 1237"/>
              <a:gd name="T3" fmla="*/ 1746 h 1746"/>
              <a:gd name="T4" fmla="*/ 1237 w 1237"/>
              <a:gd name="T5" fmla="*/ 1746 h 1746"/>
              <a:gd name="T6" fmla="*/ 1237 w 1237"/>
              <a:gd name="T7" fmla="*/ 0 h 1746"/>
              <a:gd name="T8" fmla="*/ 584 w 1237"/>
              <a:gd name="T9" fmla="*/ 0 h 1746"/>
              <a:gd name="T10" fmla="*/ 0 w 1237"/>
              <a:gd name="T11" fmla="*/ 1390 h 1746"/>
              <a:gd name="connsiteX0" fmla="*/ 34 w 10770"/>
              <a:gd name="connsiteY0" fmla="*/ 7961 h 10400"/>
              <a:gd name="connsiteX1" fmla="*/ 100 w 10770"/>
              <a:gd name="connsiteY1" fmla="*/ 8577 h 10400"/>
              <a:gd name="connsiteX2" fmla="*/ 10034 w 10770"/>
              <a:gd name="connsiteY2" fmla="*/ 10000 h 10400"/>
              <a:gd name="connsiteX3" fmla="*/ 10034 w 10770"/>
              <a:gd name="connsiteY3" fmla="*/ 0 h 10400"/>
              <a:gd name="connsiteX4" fmla="*/ 4755 w 10770"/>
              <a:gd name="connsiteY4" fmla="*/ 0 h 10400"/>
              <a:gd name="connsiteX5" fmla="*/ 34 w 10770"/>
              <a:gd name="connsiteY5" fmla="*/ 7961 h 10400"/>
              <a:gd name="connsiteX0" fmla="*/ 34 w 10277"/>
              <a:gd name="connsiteY0" fmla="*/ 7961 h 9176"/>
              <a:gd name="connsiteX1" fmla="*/ 100 w 10277"/>
              <a:gd name="connsiteY1" fmla="*/ 8577 h 9176"/>
              <a:gd name="connsiteX2" fmla="*/ 9276 w 10277"/>
              <a:gd name="connsiteY2" fmla="*/ 8529 h 9176"/>
              <a:gd name="connsiteX3" fmla="*/ 10034 w 10277"/>
              <a:gd name="connsiteY3" fmla="*/ 0 h 9176"/>
              <a:gd name="connsiteX4" fmla="*/ 4755 w 10277"/>
              <a:gd name="connsiteY4" fmla="*/ 0 h 9176"/>
              <a:gd name="connsiteX5" fmla="*/ 34 w 10277"/>
              <a:gd name="connsiteY5" fmla="*/ 7961 h 9176"/>
              <a:gd name="connsiteX0" fmla="*/ 33 w 9764"/>
              <a:gd name="connsiteY0" fmla="*/ 8676 h 10304"/>
              <a:gd name="connsiteX1" fmla="*/ 97 w 9764"/>
              <a:gd name="connsiteY1" fmla="*/ 9347 h 10304"/>
              <a:gd name="connsiteX2" fmla="*/ 9026 w 9764"/>
              <a:gd name="connsiteY2" fmla="*/ 9295 h 10304"/>
              <a:gd name="connsiteX3" fmla="*/ 9764 w 9764"/>
              <a:gd name="connsiteY3" fmla="*/ 0 h 10304"/>
              <a:gd name="connsiteX4" fmla="*/ 4627 w 9764"/>
              <a:gd name="connsiteY4" fmla="*/ 0 h 10304"/>
              <a:gd name="connsiteX5" fmla="*/ 33 w 9764"/>
              <a:gd name="connsiteY5" fmla="*/ 8676 h 10304"/>
              <a:gd name="connsiteX0" fmla="*/ 34 w 10016"/>
              <a:gd name="connsiteY0" fmla="*/ 8420 h 9071"/>
              <a:gd name="connsiteX1" fmla="*/ 99 w 10016"/>
              <a:gd name="connsiteY1" fmla="*/ 9071 h 9071"/>
              <a:gd name="connsiteX2" fmla="*/ 9244 w 10016"/>
              <a:gd name="connsiteY2" fmla="*/ 9021 h 9071"/>
              <a:gd name="connsiteX3" fmla="*/ 10000 w 10016"/>
              <a:gd name="connsiteY3" fmla="*/ 0 h 9071"/>
              <a:gd name="connsiteX4" fmla="*/ 4739 w 10016"/>
              <a:gd name="connsiteY4" fmla="*/ 0 h 9071"/>
              <a:gd name="connsiteX5" fmla="*/ 34 w 10016"/>
              <a:gd name="connsiteY5" fmla="*/ 8420 h 9071"/>
              <a:gd name="connsiteX0" fmla="*/ 34 w 9984"/>
              <a:gd name="connsiteY0" fmla="*/ 9282 h 10000"/>
              <a:gd name="connsiteX1" fmla="*/ 99 w 9984"/>
              <a:gd name="connsiteY1" fmla="*/ 10000 h 10000"/>
              <a:gd name="connsiteX2" fmla="*/ 9229 w 9984"/>
              <a:gd name="connsiteY2" fmla="*/ 9945 h 10000"/>
              <a:gd name="connsiteX3" fmla="*/ 9984 w 9984"/>
              <a:gd name="connsiteY3" fmla="*/ 0 h 10000"/>
              <a:gd name="connsiteX4" fmla="*/ 4731 w 9984"/>
              <a:gd name="connsiteY4" fmla="*/ 0 h 10000"/>
              <a:gd name="connsiteX5" fmla="*/ 34 w 9984"/>
              <a:gd name="connsiteY5" fmla="*/ 9282 h 10000"/>
              <a:gd name="connsiteX0" fmla="*/ 34 w 10052"/>
              <a:gd name="connsiteY0" fmla="*/ 9282 h 10443"/>
              <a:gd name="connsiteX1" fmla="*/ 99 w 10052"/>
              <a:gd name="connsiteY1" fmla="*/ 10000 h 10443"/>
              <a:gd name="connsiteX2" fmla="*/ 9822 w 10052"/>
              <a:gd name="connsiteY2" fmla="*/ 10443 h 10443"/>
              <a:gd name="connsiteX3" fmla="*/ 10000 w 10052"/>
              <a:gd name="connsiteY3" fmla="*/ 0 h 10443"/>
              <a:gd name="connsiteX4" fmla="*/ 4739 w 10052"/>
              <a:gd name="connsiteY4" fmla="*/ 0 h 10443"/>
              <a:gd name="connsiteX5" fmla="*/ 34 w 10052"/>
              <a:gd name="connsiteY5" fmla="*/ 9282 h 10443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10000"/>
              <a:gd name="connsiteY0" fmla="*/ 9282 h 10037"/>
              <a:gd name="connsiteX1" fmla="*/ 99 w 10000"/>
              <a:gd name="connsiteY1" fmla="*/ 10000 h 10037"/>
              <a:gd name="connsiteX2" fmla="*/ 9244 w 10000"/>
              <a:gd name="connsiteY2" fmla="*/ 10037 h 10037"/>
              <a:gd name="connsiteX3" fmla="*/ 10000 w 10000"/>
              <a:gd name="connsiteY3" fmla="*/ 0 h 10037"/>
              <a:gd name="connsiteX4" fmla="*/ 4739 w 10000"/>
              <a:gd name="connsiteY4" fmla="*/ 0 h 10037"/>
              <a:gd name="connsiteX5" fmla="*/ 34 w 10000"/>
              <a:gd name="connsiteY5" fmla="*/ 9282 h 10037"/>
              <a:gd name="connsiteX0" fmla="*/ 34 w 9355"/>
              <a:gd name="connsiteY0" fmla="*/ 9282 h 10037"/>
              <a:gd name="connsiteX1" fmla="*/ 99 w 9355"/>
              <a:gd name="connsiteY1" fmla="*/ 10000 h 10037"/>
              <a:gd name="connsiteX2" fmla="*/ 9244 w 9355"/>
              <a:gd name="connsiteY2" fmla="*/ 10037 h 10037"/>
              <a:gd name="connsiteX3" fmla="*/ 9266 w 9355"/>
              <a:gd name="connsiteY3" fmla="*/ 37 h 10037"/>
              <a:gd name="connsiteX4" fmla="*/ 4739 w 9355"/>
              <a:gd name="connsiteY4" fmla="*/ 0 h 10037"/>
              <a:gd name="connsiteX5" fmla="*/ 34 w 9355"/>
              <a:gd name="connsiteY5" fmla="*/ 9282 h 10037"/>
              <a:gd name="connsiteX0" fmla="*/ 36 w 10063"/>
              <a:gd name="connsiteY0" fmla="*/ 9248 h 10000"/>
              <a:gd name="connsiteX1" fmla="*/ 106 w 10063"/>
              <a:gd name="connsiteY1" fmla="*/ 9963 h 10000"/>
              <a:gd name="connsiteX2" fmla="*/ 9881 w 10063"/>
              <a:gd name="connsiteY2" fmla="*/ 10000 h 10000"/>
              <a:gd name="connsiteX3" fmla="*/ 9905 w 10063"/>
              <a:gd name="connsiteY3" fmla="*/ 37 h 10000"/>
              <a:gd name="connsiteX4" fmla="*/ 5066 w 10063"/>
              <a:gd name="connsiteY4" fmla="*/ 0 h 10000"/>
              <a:gd name="connsiteX5" fmla="*/ 36 w 10063"/>
              <a:gd name="connsiteY5" fmla="*/ 9248 h 10000"/>
              <a:gd name="connsiteX0" fmla="*/ 36 w 11201"/>
              <a:gd name="connsiteY0" fmla="*/ 9248 h 10000"/>
              <a:gd name="connsiteX1" fmla="*/ 106 w 11201"/>
              <a:gd name="connsiteY1" fmla="*/ 9963 h 10000"/>
              <a:gd name="connsiteX2" fmla="*/ 9881 w 11201"/>
              <a:gd name="connsiteY2" fmla="*/ 10000 h 10000"/>
              <a:gd name="connsiteX3" fmla="*/ 9905 w 11201"/>
              <a:gd name="connsiteY3" fmla="*/ 37 h 10000"/>
              <a:gd name="connsiteX4" fmla="*/ 5066 w 11201"/>
              <a:gd name="connsiteY4" fmla="*/ 0 h 10000"/>
              <a:gd name="connsiteX5" fmla="*/ 36 w 11201"/>
              <a:gd name="connsiteY5" fmla="*/ 9248 h 10000"/>
              <a:gd name="connsiteX0" fmla="*/ 36 w 9905"/>
              <a:gd name="connsiteY0" fmla="*/ 9248 h 10000"/>
              <a:gd name="connsiteX1" fmla="*/ 106 w 9905"/>
              <a:gd name="connsiteY1" fmla="*/ 9963 h 10000"/>
              <a:gd name="connsiteX2" fmla="*/ 9881 w 9905"/>
              <a:gd name="connsiteY2" fmla="*/ 10000 h 10000"/>
              <a:gd name="connsiteX3" fmla="*/ 9905 w 9905"/>
              <a:gd name="connsiteY3" fmla="*/ 37 h 10000"/>
              <a:gd name="connsiteX4" fmla="*/ 5066 w 9905"/>
              <a:gd name="connsiteY4" fmla="*/ 0 h 10000"/>
              <a:gd name="connsiteX5" fmla="*/ 36 w 9905"/>
              <a:gd name="connsiteY5" fmla="*/ 9248 h 10000"/>
              <a:gd name="connsiteX0" fmla="*/ 37 w 10001"/>
              <a:gd name="connsiteY0" fmla="*/ 9248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9248 h 10000"/>
              <a:gd name="connsiteX0" fmla="*/ 37 w 10001"/>
              <a:gd name="connsiteY0" fmla="*/ 8311 h 10000"/>
              <a:gd name="connsiteX1" fmla="*/ 108 w 10001"/>
              <a:gd name="connsiteY1" fmla="*/ 9963 h 10000"/>
              <a:gd name="connsiteX2" fmla="*/ 9977 w 10001"/>
              <a:gd name="connsiteY2" fmla="*/ 10000 h 10000"/>
              <a:gd name="connsiteX3" fmla="*/ 10001 w 10001"/>
              <a:gd name="connsiteY3" fmla="*/ 37 h 10000"/>
              <a:gd name="connsiteX4" fmla="*/ 5116 w 10001"/>
              <a:gd name="connsiteY4" fmla="*/ 0 h 10000"/>
              <a:gd name="connsiteX5" fmla="*/ 37 w 10001"/>
              <a:gd name="connsiteY5" fmla="*/ 8311 h 10000"/>
              <a:gd name="connsiteX0" fmla="*/ 0 w 9964"/>
              <a:gd name="connsiteY0" fmla="*/ 8311 h 10000"/>
              <a:gd name="connsiteX1" fmla="*/ 71 w 9964"/>
              <a:gd name="connsiteY1" fmla="*/ 9963 h 10000"/>
              <a:gd name="connsiteX2" fmla="*/ 9940 w 9964"/>
              <a:gd name="connsiteY2" fmla="*/ 10000 h 10000"/>
              <a:gd name="connsiteX3" fmla="*/ 9964 w 9964"/>
              <a:gd name="connsiteY3" fmla="*/ 37 h 10000"/>
              <a:gd name="connsiteX4" fmla="*/ 5079 w 9964"/>
              <a:gd name="connsiteY4" fmla="*/ 0 h 10000"/>
              <a:gd name="connsiteX5" fmla="*/ 0 w 9964"/>
              <a:gd name="connsiteY5" fmla="*/ 8311 h 10000"/>
              <a:gd name="connsiteX0" fmla="*/ 5129 w 10032"/>
              <a:gd name="connsiteY0" fmla="*/ 0 h 10000"/>
              <a:gd name="connsiteX1" fmla="*/ 103 w 10032"/>
              <a:gd name="connsiteY1" fmla="*/ 9963 h 10000"/>
              <a:gd name="connsiteX2" fmla="*/ 10008 w 10032"/>
              <a:gd name="connsiteY2" fmla="*/ 10000 h 10000"/>
              <a:gd name="connsiteX3" fmla="*/ 10032 w 10032"/>
              <a:gd name="connsiteY3" fmla="*/ 37 h 10000"/>
              <a:gd name="connsiteX4" fmla="*/ 5129 w 10032"/>
              <a:gd name="connsiteY4" fmla="*/ 0 h 10000"/>
              <a:gd name="connsiteX0" fmla="*/ 5162 w 10065"/>
              <a:gd name="connsiteY0" fmla="*/ 0 h 10000"/>
              <a:gd name="connsiteX1" fmla="*/ 136 w 10065"/>
              <a:gd name="connsiteY1" fmla="*/ 9963 h 10000"/>
              <a:gd name="connsiteX2" fmla="*/ 10041 w 10065"/>
              <a:gd name="connsiteY2" fmla="*/ 10000 h 10000"/>
              <a:gd name="connsiteX3" fmla="*/ 10065 w 10065"/>
              <a:gd name="connsiteY3" fmla="*/ 37 h 10000"/>
              <a:gd name="connsiteX4" fmla="*/ 5162 w 10065"/>
              <a:gd name="connsiteY4" fmla="*/ 0 h 10000"/>
              <a:gd name="connsiteX0" fmla="*/ 5174 w 10077"/>
              <a:gd name="connsiteY0" fmla="*/ 0 h 10000"/>
              <a:gd name="connsiteX1" fmla="*/ 148 w 10077"/>
              <a:gd name="connsiteY1" fmla="*/ 9963 h 10000"/>
              <a:gd name="connsiteX2" fmla="*/ 10053 w 10077"/>
              <a:gd name="connsiteY2" fmla="*/ 10000 h 10000"/>
              <a:gd name="connsiteX3" fmla="*/ 10077 w 10077"/>
              <a:gd name="connsiteY3" fmla="*/ 37 h 10000"/>
              <a:gd name="connsiteX4" fmla="*/ 5174 w 10077"/>
              <a:gd name="connsiteY4" fmla="*/ 0 h 10000"/>
              <a:gd name="connsiteX0" fmla="*/ 4965 w 9868"/>
              <a:gd name="connsiteY0" fmla="*/ 0 h 10000"/>
              <a:gd name="connsiteX1" fmla="*/ 156 w 9868"/>
              <a:gd name="connsiteY1" fmla="*/ 9963 h 10000"/>
              <a:gd name="connsiteX2" fmla="*/ 9844 w 9868"/>
              <a:gd name="connsiteY2" fmla="*/ 10000 h 10000"/>
              <a:gd name="connsiteX3" fmla="*/ 9868 w 9868"/>
              <a:gd name="connsiteY3" fmla="*/ 37 h 10000"/>
              <a:gd name="connsiteX4" fmla="*/ 4965 w 9868"/>
              <a:gd name="connsiteY4" fmla="*/ 0 h 10000"/>
              <a:gd name="connsiteX0" fmla="*/ 4977 w 9946"/>
              <a:gd name="connsiteY0" fmla="*/ 0 h 10000"/>
              <a:gd name="connsiteX1" fmla="*/ 104 w 9946"/>
              <a:gd name="connsiteY1" fmla="*/ 9963 h 10000"/>
              <a:gd name="connsiteX2" fmla="*/ 9922 w 9946"/>
              <a:gd name="connsiteY2" fmla="*/ 10000 h 10000"/>
              <a:gd name="connsiteX3" fmla="*/ 9946 w 9946"/>
              <a:gd name="connsiteY3" fmla="*/ 37 h 10000"/>
              <a:gd name="connsiteX4" fmla="*/ 4977 w 9946"/>
              <a:gd name="connsiteY4" fmla="*/ 0 h 10000"/>
              <a:gd name="connsiteX0" fmla="*/ 5026 w 10022"/>
              <a:gd name="connsiteY0" fmla="*/ 0 h 10000"/>
              <a:gd name="connsiteX1" fmla="*/ 127 w 10022"/>
              <a:gd name="connsiteY1" fmla="*/ 9963 h 10000"/>
              <a:gd name="connsiteX2" fmla="*/ 9998 w 10022"/>
              <a:gd name="connsiteY2" fmla="*/ 10000 h 10000"/>
              <a:gd name="connsiteX3" fmla="*/ 10022 w 10022"/>
              <a:gd name="connsiteY3" fmla="*/ 37 h 10000"/>
              <a:gd name="connsiteX4" fmla="*/ 5026 w 10022"/>
              <a:gd name="connsiteY4" fmla="*/ 0 h 10000"/>
              <a:gd name="connsiteX0" fmla="*/ 5168 w 10164"/>
              <a:gd name="connsiteY0" fmla="*/ 0 h 10000"/>
              <a:gd name="connsiteX1" fmla="*/ 122 w 10164"/>
              <a:gd name="connsiteY1" fmla="*/ 9963 h 10000"/>
              <a:gd name="connsiteX2" fmla="*/ 10140 w 10164"/>
              <a:gd name="connsiteY2" fmla="*/ 10000 h 10000"/>
              <a:gd name="connsiteX3" fmla="*/ 10164 w 10164"/>
              <a:gd name="connsiteY3" fmla="*/ 37 h 10000"/>
              <a:gd name="connsiteX4" fmla="*/ 5168 w 10164"/>
              <a:gd name="connsiteY4" fmla="*/ 0 h 10000"/>
              <a:gd name="connsiteX0" fmla="*/ 5168 w 10164"/>
              <a:gd name="connsiteY0" fmla="*/ 0 h 9987"/>
              <a:gd name="connsiteX1" fmla="*/ 122 w 10164"/>
              <a:gd name="connsiteY1" fmla="*/ 9963 h 9987"/>
              <a:gd name="connsiteX2" fmla="*/ 10140 w 10164"/>
              <a:gd name="connsiteY2" fmla="*/ 9987 h 9987"/>
              <a:gd name="connsiteX3" fmla="*/ 10164 w 10164"/>
              <a:gd name="connsiteY3" fmla="*/ 37 h 9987"/>
              <a:gd name="connsiteX4" fmla="*/ 5168 w 10164"/>
              <a:gd name="connsiteY4" fmla="*/ 0 h 9987"/>
              <a:gd name="connsiteX0" fmla="*/ 5085 w 10000"/>
              <a:gd name="connsiteY0" fmla="*/ 1 h 10001"/>
              <a:gd name="connsiteX1" fmla="*/ 120 w 10000"/>
              <a:gd name="connsiteY1" fmla="*/ 9977 h 10001"/>
              <a:gd name="connsiteX2" fmla="*/ 9976 w 10000"/>
              <a:gd name="connsiteY2" fmla="*/ 10001 h 10001"/>
              <a:gd name="connsiteX3" fmla="*/ 10000 w 10000"/>
              <a:gd name="connsiteY3" fmla="*/ 0 h 10001"/>
              <a:gd name="connsiteX4" fmla="*/ 5085 w 10000"/>
              <a:gd name="connsiteY4" fmla="*/ 1 h 10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1">
                <a:moveTo>
                  <a:pt x="5085" y="1"/>
                </a:moveTo>
                <a:cubicBezTo>
                  <a:pt x="2196" y="2118"/>
                  <a:pt x="-623" y="5218"/>
                  <a:pt x="120" y="9977"/>
                </a:cubicBezTo>
                <a:lnTo>
                  <a:pt x="9976" y="10001"/>
                </a:lnTo>
                <a:cubicBezTo>
                  <a:pt x="9988" y="5013"/>
                  <a:pt x="9992" y="3325"/>
                  <a:pt x="10000" y="0"/>
                </a:cubicBezTo>
                <a:lnTo>
                  <a:pt x="5085" y="1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68580" tIns="34291" rIns="68580" bIns="34291" numCol="1" anchor="t" anchorCtr="0" compatLnSpc="1">
            <a:prstTxWarp prst="textNoShape">
              <a:avLst/>
            </a:prstTxWarp>
          </a:bodyPr>
          <a:lstStyle/>
          <a:p>
            <a:endParaRPr lang="fr-FR" sz="1351" noProof="0" dirty="0"/>
          </a:p>
        </p:txBody>
      </p:sp>
      <p:sp>
        <p:nvSpPr>
          <p:cNvPr id="32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302050" y="3134826"/>
            <a:ext cx="4918023" cy="523220"/>
          </a:xfrm>
        </p:spPr>
        <p:txBody>
          <a:bodyPr anchor="t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1" cap="none" baseline="0">
                <a:solidFill>
                  <a:schemeClr val="bg2"/>
                </a:solidFill>
              </a:defRPr>
            </a:lvl1pPr>
            <a:lvl2pPr marL="342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noProof="0" dirty="0"/>
              <a:t>Cliquez pour modifier le style</a:t>
            </a:r>
            <a:br>
              <a:rPr lang="fr-FR" noProof="0" dirty="0"/>
            </a:br>
            <a:r>
              <a:rPr lang="fr-FR" noProof="0" dirty="0"/>
              <a:t>des sous-titres du masque</a:t>
            </a:r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1"/>
          </p:nvPr>
        </p:nvSpPr>
        <p:spPr bwMode="auto">
          <a:xfrm>
            <a:off x="5501952" y="-9525"/>
            <a:ext cx="3647433" cy="5178425"/>
          </a:xfrm>
          <a:custGeom>
            <a:avLst/>
            <a:gdLst>
              <a:gd name="connsiteX0" fmla="*/ 0 w 3662362"/>
              <a:gd name="connsiteY0" fmla="*/ 0 h 5168900"/>
              <a:gd name="connsiteX1" fmla="*/ 3662362 w 3662362"/>
              <a:gd name="connsiteY1" fmla="*/ 0 h 5168900"/>
              <a:gd name="connsiteX2" fmla="*/ 3662362 w 3662362"/>
              <a:gd name="connsiteY2" fmla="*/ 5168900 h 5168900"/>
              <a:gd name="connsiteX3" fmla="*/ 0 w 3662362"/>
              <a:gd name="connsiteY3" fmla="*/ 5168900 h 5168900"/>
              <a:gd name="connsiteX4" fmla="*/ 0 w 3662362"/>
              <a:gd name="connsiteY4" fmla="*/ 0 h 5168900"/>
              <a:gd name="connsiteX0" fmla="*/ 1724025 w 3662362"/>
              <a:gd name="connsiteY0" fmla="*/ 0 h 5178425"/>
              <a:gd name="connsiteX1" fmla="*/ 3662362 w 3662362"/>
              <a:gd name="connsiteY1" fmla="*/ 9525 h 5178425"/>
              <a:gd name="connsiteX2" fmla="*/ 3662362 w 3662362"/>
              <a:gd name="connsiteY2" fmla="*/ 5178425 h 5178425"/>
              <a:gd name="connsiteX3" fmla="*/ 0 w 3662362"/>
              <a:gd name="connsiteY3" fmla="*/ 5178425 h 5178425"/>
              <a:gd name="connsiteX4" fmla="*/ 1724025 w 3662362"/>
              <a:gd name="connsiteY4" fmla="*/ 0 h 5178425"/>
              <a:gd name="connsiteX0" fmla="*/ 1724025 w 3662362"/>
              <a:gd name="connsiteY0" fmla="*/ 0 h 5178425"/>
              <a:gd name="connsiteX1" fmla="*/ 3662362 w 3662362"/>
              <a:gd name="connsiteY1" fmla="*/ 9525 h 5178425"/>
              <a:gd name="connsiteX2" fmla="*/ 3662362 w 3662362"/>
              <a:gd name="connsiteY2" fmla="*/ 5178425 h 5178425"/>
              <a:gd name="connsiteX3" fmla="*/ 0 w 3662362"/>
              <a:gd name="connsiteY3" fmla="*/ 5178425 h 5178425"/>
              <a:gd name="connsiteX4" fmla="*/ 1724025 w 3662362"/>
              <a:gd name="connsiteY4" fmla="*/ 0 h 5178425"/>
              <a:gd name="connsiteX0" fmla="*/ 1609725 w 3548062"/>
              <a:gd name="connsiteY0" fmla="*/ 0 h 5178425"/>
              <a:gd name="connsiteX1" fmla="*/ 3548062 w 3548062"/>
              <a:gd name="connsiteY1" fmla="*/ 9525 h 5178425"/>
              <a:gd name="connsiteX2" fmla="*/ 3548062 w 3548062"/>
              <a:gd name="connsiteY2" fmla="*/ 5178425 h 5178425"/>
              <a:gd name="connsiteX3" fmla="*/ 0 w 3548062"/>
              <a:gd name="connsiteY3" fmla="*/ 5178425 h 5178425"/>
              <a:gd name="connsiteX4" fmla="*/ 1609725 w 3548062"/>
              <a:gd name="connsiteY4" fmla="*/ 0 h 5178425"/>
              <a:gd name="connsiteX0" fmla="*/ 1758948 w 3697285"/>
              <a:gd name="connsiteY0" fmla="*/ 0 h 5178425"/>
              <a:gd name="connsiteX1" fmla="*/ 3697285 w 3697285"/>
              <a:gd name="connsiteY1" fmla="*/ 9525 h 5178425"/>
              <a:gd name="connsiteX2" fmla="*/ 3697285 w 3697285"/>
              <a:gd name="connsiteY2" fmla="*/ 5178425 h 5178425"/>
              <a:gd name="connsiteX3" fmla="*/ 149223 w 3697285"/>
              <a:gd name="connsiteY3" fmla="*/ 5178425 h 5178425"/>
              <a:gd name="connsiteX4" fmla="*/ 1758948 w 3697285"/>
              <a:gd name="connsiteY4" fmla="*/ 0 h 5178425"/>
              <a:gd name="connsiteX0" fmla="*/ 1709096 w 3647433"/>
              <a:gd name="connsiteY0" fmla="*/ 0 h 5178425"/>
              <a:gd name="connsiteX1" fmla="*/ 3647433 w 3647433"/>
              <a:gd name="connsiteY1" fmla="*/ 9525 h 5178425"/>
              <a:gd name="connsiteX2" fmla="*/ 3647433 w 3647433"/>
              <a:gd name="connsiteY2" fmla="*/ 5178425 h 5178425"/>
              <a:gd name="connsiteX3" fmla="*/ 99371 w 3647433"/>
              <a:gd name="connsiteY3" fmla="*/ 5178425 h 5178425"/>
              <a:gd name="connsiteX4" fmla="*/ 1709096 w 3647433"/>
              <a:gd name="connsiteY4" fmla="*/ 0 h 5178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7433" h="5178425">
                <a:moveTo>
                  <a:pt x="1709096" y="0"/>
                </a:moveTo>
                <a:lnTo>
                  <a:pt x="3647433" y="9525"/>
                </a:lnTo>
                <a:lnTo>
                  <a:pt x="3647433" y="5178425"/>
                </a:lnTo>
                <a:lnTo>
                  <a:pt x="99371" y="5178425"/>
                </a:lnTo>
                <a:cubicBezTo>
                  <a:pt x="-30804" y="4471458"/>
                  <a:pt x="-351479" y="2116667"/>
                  <a:pt x="1709096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lIns="432000" anchor="ctr" anchorCtr="0"/>
          <a:lstStyle>
            <a:lvl1pPr marL="0" indent="0" algn="ctr">
              <a:buFontTx/>
              <a:buNone/>
              <a:defRPr b="0">
                <a:solidFill>
                  <a:schemeClr val="bg1"/>
                </a:solidFill>
              </a:defRPr>
            </a:lvl1pPr>
          </a:lstStyle>
          <a:p>
            <a:r>
              <a:rPr lang="fr-FR" noProof="0" dirty="0" smtClean="0"/>
              <a:t>Faire glisser l'image vers l'espace réservé ou cliquer sur l'icône pour l'ajouter</a:t>
            </a:r>
            <a:endParaRPr lang="fr-FR" noProof="0" dirty="0"/>
          </a:p>
        </p:txBody>
      </p:sp>
      <p:sp>
        <p:nvSpPr>
          <p:cNvPr id="11" name="Rectangle 1030"/>
          <p:cNvSpPr>
            <a:spLocks noChangeArrowheads="1"/>
          </p:cNvSpPr>
          <p:nvPr userDrawn="1"/>
        </p:nvSpPr>
        <p:spPr bwMode="auto">
          <a:xfrm>
            <a:off x="219120" y="4819431"/>
            <a:ext cx="4403725" cy="1365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tIns="0" bIns="0">
            <a:noAutofit/>
          </a:bodyPr>
          <a:lstStyle/>
          <a:p>
            <a:pPr algn="l"/>
            <a:r>
              <a:rPr lang="fr-FR" sz="900" noProof="0" dirty="0" smtClean="0">
                <a:solidFill>
                  <a:schemeClr val="tx1"/>
                </a:solidFill>
                <a:latin typeface="Century Gothic" pitchFamily="34" charset="0"/>
              </a:rPr>
              <a:t>www.thalesgroup.com</a:t>
            </a:r>
            <a:endParaRPr lang="fr-FR" sz="900" noProof="0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3" name="Demi-cadre 12"/>
          <p:cNvSpPr/>
          <p:nvPr userDrawn="1"/>
        </p:nvSpPr>
        <p:spPr bwMode="auto">
          <a:xfrm>
            <a:off x="302050" y="1448488"/>
            <a:ext cx="386164" cy="393963"/>
          </a:xfrm>
          <a:prstGeom prst="halfFrame">
            <a:avLst>
              <a:gd name="adj1" fmla="val 12269"/>
              <a:gd name="adj2" fmla="val 13535"/>
            </a:avLst>
          </a:pr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fr-FR" sz="1800" noProof="0" dirty="0"/>
          </a:p>
        </p:txBody>
      </p:sp>
      <p:sp>
        <p:nvSpPr>
          <p:cNvPr id="15" name="ZoneTexte 11"/>
          <p:cNvSpPr txBox="1">
            <a:spLocks noChangeArrowheads="1"/>
          </p:cNvSpPr>
          <p:nvPr userDrawn="1"/>
        </p:nvSpPr>
        <p:spPr bwMode="auto">
          <a:xfrm>
            <a:off x="3968751" y="4648678"/>
            <a:ext cx="1206500" cy="401200"/>
          </a:xfrm>
          <a:prstGeom prst="rect">
            <a:avLst/>
          </a:prstGeom>
          <a:solidFill>
            <a:schemeClr val="bg1">
              <a:alpha val="50000"/>
            </a:schemeClr>
          </a:solidFill>
          <a:ln w="6350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/>
        </p:spPr>
        <p:txBody>
          <a:bodyPr wrap="square" tIns="46800" anchor="ctr" anchorCtr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500" b="0" noProof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OPEN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500" b="0" noProof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THALES</a:t>
            </a:r>
            <a:r>
              <a:rPr lang="fr-FR" sz="500" b="0" baseline="0" noProof="0" dirty="0" smtClean="0">
                <a:solidFill>
                  <a:schemeClr val="bg1">
                    <a:lumMod val="65000"/>
                  </a:schemeClr>
                </a:solidFill>
                <a:latin typeface="Arial" charset="0"/>
              </a:rPr>
              <a:t> GROUP INTERNAL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500" b="0" baseline="0" noProof="0" dirty="0" smtClean="0">
                <a:solidFill>
                  <a:srgbClr val="FF0000"/>
                </a:solidFill>
                <a:latin typeface="Arial" charset="0"/>
              </a:rPr>
              <a:t>THALES GROUP CONFIDENTIAL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500" b="0" baseline="0" noProof="0" dirty="0" smtClean="0">
                <a:solidFill>
                  <a:srgbClr val="FF0000"/>
                </a:solidFill>
                <a:latin typeface="Arial" charset="0"/>
              </a:rPr>
              <a:t>THALES GROUP SECRET</a:t>
            </a:r>
            <a:endParaRPr lang="fr-FR" sz="500" b="0" noProof="0" dirty="0">
              <a:solidFill>
                <a:srgbClr val="FF0000"/>
              </a:solidFill>
              <a:latin typeface="Arial" charset="0"/>
            </a:endParaRPr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217" y="25624"/>
            <a:ext cx="2556481" cy="960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3347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 userDrawn="1"/>
        </p:nvSpPr>
        <p:spPr bwMode="auto">
          <a:xfrm>
            <a:off x="-485" y="128714"/>
            <a:ext cx="180000" cy="307777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377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400" b="0" i="0" u="none" strike="noStrike" cap="none" normalizeH="0" baseline="0" noProof="0" dirty="0">
              <a:ln>
                <a:noFill/>
              </a:ln>
              <a:solidFill>
                <a:srgbClr val="323265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66765" y="1"/>
            <a:ext cx="8674683" cy="5618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noProof="0" dirty="0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79516" y="696544"/>
            <a:ext cx="8761933" cy="387413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r-FR" noProof="0" dirty="0"/>
              <a:t>Cliquez pour modifier les styles du texte du masque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</p:txBody>
      </p:sp>
      <p:sp>
        <p:nvSpPr>
          <p:cNvPr id="15" name="Rectangle 36"/>
          <p:cNvSpPr>
            <a:spLocks noChangeArrowheads="1"/>
          </p:cNvSpPr>
          <p:nvPr/>
        </p:nvSpPr>
        <p:spPr bwMode="auto">
          <a:xfrm rot="16200000">
            <a:off x="-1919905" y="2579355"/>
            <a:ext cx="4106285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/>
          <a:p>
            <a:pPr marL="0" marR="0" indent="0" algn="l" defTabSz="68578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600" noProof="0" dirty="0">
                <a:solidFill>
                  <a:srgbClr val="969696"/>
                </a:solidFill>
              </a:rPr>
              <a:t>Ce document ne peut être reproduit, modifié, adapté, publié, traduit, d'une quelconque façon, en tout ou partie,</a:t>
            </a:r>
            <a:r>
              <a:rPr lang="fr-FR" sz="600" baseline="0" noProof="0" dirty="0">
                <a:solidFill>
                  <a:srgbClr val="969696"/>
                </a:solidFill>
              </a:rPr>
              <a:t> </a:t>
            </a:r>
            <a:r>
              <a:rPr lang="fr-FR" sz="600" noProof="0" dirty="0">
                <a:solidFill>
                  <a:srgbClr val="969696"/>
                </a:solidFill>
              </a:rPr>
              <a:t>ni divulgué à un tiers sans l'accord préalable et écrit de Thales  -  ©Thales </a:t>
            </a:r>
            <a:r>
              <a:rPr lang="fr-FR" sz="600" baseline="0" noProof="0">
                <a:solidFill>
                  <a:srgbClr val="969696"/>
                </a:solidFill>
              </a:rPr>
              <a:t> </a:t>
            </a:r>
            <a:r>
              <a:rPr lang="fr-FR" sz="600" noProof="0" smtClean="0">
                <a:solidFill>
                  <a:srgbClr val="969696"/>
                </a:solidFill>
              </a:rPr>
              <a:t>2020 </a:t>
            </a:r>
            <a:r>
              <a:rPr lang="fr-FR" sz="600" noProof="0" dirty="0">
                <a:solidFill>
                  <a:srgbClr val="969696"/>
                </a:solidFill>
              </a:rPr>
              <a:t>Tous Droits réservés.</a:t>
            </a:r>
            <a:endParaRPr lang="fr-FR" sz="600" noProof="0" dirty="0">
              <a:solidFill>
                <a:srgbClr val="606060"/>
              </a:solidFill>
            </a:endParaRPr>
          </a:p>
        </p:txBody>
      </p:sp>
      <p:sp>
        <p:nvSpPr>
          <p:cNvPr id="21" name="Espace réservé du numéro de diapositive 5"/>
          <p:cNvSpPr txBox="1">
            <a:spLocks/>
          </p:cNvSpPr>
          <p:nvPr/>
        </p:nvSpPr>
        <p:spPr>
          <a:xfrm>
            <a:off x="133238" y="4802828"/>
            <a:ext cx="786207" cy="273844"/>
          </a:xfrm>
          <a:prstGeom prst="rect">
            <a:avLst/>
          </a:prstGeom>
        </p:spPr>
        <p:txBody>
          <a:bodyPr vert="horz" lIns="68580" tIns="34291" rIns="68580" bIns="34291" rtlCol="0" anchor="ctr"/>
          <a:lstStyle>
            <a:defPPr>
              <a:defRPr lang="fr-FR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44350D62-B6BB-E847-B7AB-6B0C5C66D2F8}" type="slidenum">
              <a:rPr lang="fr-FR" sz="900" noProof="0" smtClean="0">
                <a:solidFill>
                  <a:srgbClr val="333366"/>
                </a:solidFill>
              </a:rPr>
              <a:pPr algn="l"/>
              <a:t>‹N°›</a:t>
            </a:fld>
            <a:endParaRPr lang="fr-FR" sz="900" noProof="0" dirty="0">
              <a:solidFill>
                <a:srgbClr val="333366"/>
              </a:solidFill>
            </a:endParaRPr>
          </a:p>
        </p:txBody>
      </p:sp>
      <p:cxnSp>
        <p:nvCxnSpPr>
          <p:cNvPr id="13" name="Straight Connector 3"/>
          <p:cNvCxnSpPr/>
          <p:nvPr/>
        </p:nvCxnSpPr>
        <p:spPr bwMode="auto">
          <a:xfrm>
            <a:off x="-4456" y="563413"/>
            <a:ext cx="9148456" cy="0"/>
          </a:xfrm>
          <a:prstGeom prst="line">
            <a:avLst/>
          </a:prstGeom>
          <a:noFill/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73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" name="Freeform 22"/>
          <p:cNvSpPr>
            <a:spLocks/>
          </p:cNvSpPr>
          <p:nvPr userDrawn="1"/>
        </p:nvSpPr>
        <p:spPr bwMode="auto">
          <a:xfrm rot="10800000" flipH="1">
            <a:off x="159697" y="4842573"/>
            <a:ext cx="208368" cy="218336"/>
          </a:xfrm>
          <a:custGeom>
            <a:avLst/>
            <a:gdLst>
              <a:gd name="T0" fmla="*/ 39 w 412"/>
              <a:gd name="T1" fmla="*/ 411 h 411"/>
              <a:gd name="T2" fmla="*/ 0 w 412"/>
              <a:gd name="T3" fmla="*/ 411 h 411"/>
              <a:gd name="T4" fmla="*/ 0 w 412"/>
              <a:gd name="T5" fmla="*/ 0 h 411"/>
              <a:gd name="T6" fmla="*/ 412 w 412"/>
              <a:gd name="T7" fmla="*/ 0 h 411"/>
              <a:gd name="T8" fmla="*/ 412 w 412"/>
              <a:gd name="T9" fmla="*/ 39 h 411"/>
              <a:gd name="T10" fmla="*/ 39 w 412"/>
              <a:gd name="T11" fmla="*/ 39 h 411"/>
              <a:gd name="T12" fmla="*/ 39 w 412"/>
              <a:gd name="T13" fmla="*/ 411 h 4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12" h="411">
                <a:moveTo>
                  <a:pt x="39" y="411"/>
                </a:moveTo>
                <a:lnTo>
                  <a:pt x="0" y="411"/>
                </a:lnTo>
                <a:lnTo>
                  <a:pt x="0" y="0"/>
                </a:lnTo>
                <a:lnTo>
                  <a:pt x="412" y="0"/>
                </a:lnTo>
                <a:lnTo>
                  <a:pt x="412" y="39"/>
                </a:lnTo>
                <a:lnTo>
                  <a:pt x="39" y="39"/>
                </a:lnTo>
                <a:lnTo>
                  <a:pt x="39" y="411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37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</a:endParaRPr>
          </a:p>
        </p:txBody>
      </p:sp>
      <p:pic>
        <p:nvPicPr>
          <p:cNvPr id="5" name="Image 4"/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1695" y="4520163"/>
            <a:ext cx="1911507" cy="718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8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737" r:id="rId3"/>
    <p:sldLayoutId id="2147483744" r:id="rId4"/>
    <p:sldLayoutId id="2147483739" r:id="rId5"/>
    <p:sldLayoutId id="2147483740" r:id="rId6"/>
    <p:sldLayoutId id="2147483745" r:id="rId7"/>
    <p:sldLayoutId id="2147483746" r:id="rId8"/>
    <p:sldLayoutId id="2147483736" r:id="rId9"/>
    <p:sldLayoutId id="2147483661" r:id="rId10"/>
    <p:sldLayoutId id="2147483662" r:id="rId11"/>
    <p:sldLayoutId id="2147483742" r:id="rId12"/>
    <p:sldLayoutId id="2147483663" r:id="rId13"/>
    <p:sldLayoutId id="2147483666" r:id="rId14"/>
    <p:sldLayoutId id="2147483652" r:id="rId15"/>
    <p:sldLayoutId id="2147483730" r:id="rId16"/>
    <p:sldLayoutId id="2147483667" r:id="rId17"/>
  </p:sldLayoutIdLst>
  <p:timing>
    <p:tnLst>
      <p:par>
        <p:cTn id="1" dur="indefinite" restart="never" nodeType="tmRoot"/>
      </p:par>
    </p:tnLst>
  </p:timing>
  <p:txStyles>
    <p:titleStyle>
      <a:lvl1pPr algn="l" defTabSz="342891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9993" indent="-135727" algn="l" defTabSz="342891" rtl="0" eaLnBrk="1" latinLnBrk="0" hangingPunct="1">
        <a:lnSpc>
          <a:spcPct val="100000"/>
        </a:lnSpc>
        <a:spcBef>
          <a:spcPts val="451"/>
        </a:spcBef>
        <a:spcAft>
          <a:spcPts val="525"/>
        </a:spcAft>
        <a:buClr>
          <a:schemeClr val="bg2"/>
        </a:buClr>
        <a:buSzPct val="90000"/>
        <a:buFont typeface="Century Gothic" panose="020B0502020202020204" pitchFamily="34" charset="0"/>
        <a:buChar char="▌"/>
        <a:tabLst>
          <a:tab pos="739360" algn="l"/>
        </a:tabLst>
        <a:defRPr lang="fr-FR" sz="1800" b="1" kern="1200" dirty="0" smtClean="0">
          <a:solidFill>
            <a:schemeClr val="bg2"/>
          </a:solidFill>
          <a:latin typeface="+mn-lt"/>
          <a:ea typeface="+mn-ea"/>
          <a:cs typeface="+mn-cs"/>
        </a:defRPr>
      </a:lvl1pPr>
      <a:lvl2pPr marL="452427" indent="-184146" algn="l" defTabSz="342891" rtl="0" eaLnBrk="1" latinLnBrk="0" hangingPunct="1">
        <a:spcBef>
          <a:spcPts val="225"/>
        </a:spcBef>
        <a:spcAft>
          <a:spcPts val="451"/>
        </a:spcAft>
        <a:buSzPct val="100000"/>
        <a:buFontTx/>
        <a:buBlip>
          <a:blip r:embed="rId20"/>
        </a:buBlip>
        <a:tabLst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14357" indent="-177796" algn="l" defTabSz="342891" rtl="0" eaLnBrk="1" latinLnBrk="0" hangingPunct="1">
        <a:spcBef>
          <a:spcPts val="0"/>
        </a:spcBef>
        <a:spcAft>
          <a:spcPts val="151"/>
        </a:spcAft>
        <a:buSzPct val="100000"/>
        <a:buFont typeface="Lucida Grande"/>
        <a:buChar char="-"/>
        <a:tabLst/>
        <a:defRPr sz="1500" kern="1200">
          <a:solidFill>
            <a:schemeClr val="accent4"/>
          </a:solidFill>
          <a:latin typeface="+mn-lt"/>
          <a:ea typeface="+mn-ea"/>
          <a:cs typeface="+mn-cs"/>
        </a:defRPr>
      </a:lvl3pPr>
      <a:lvl4pPr marL="1200121" indent="-171446" algn="l" defTabSz="342891" rtl="0" eaLnBrk="1" latinLnBrk="0" hangingPunct="1">
        <a:spcBef>
          <a:spcPct val="20000"/>
        </a:spcBef>
        <a:buFont typeface="Arial"/>
        <a:buChar char="–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342891" rtl="0" eaLnBrk="1" latinLnBrk="0" hangingPunct="1">
        <a:spcBef>
          <a:spcPct val="20000"/>
        </a:spcBef>
        <a:buFont typeface="Arial"/>
        <a:buChar char="»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4" indent="-171446" algn="l" defTabSz="3428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3428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3428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8" indent="-171446" algn="l" defTabSz="3428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342891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1pPr>
      <a:lvl2pPr marL="342891" algn="l" defTabSz="342891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342891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4" algn="l" defTabSz="342891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342891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342891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342891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342891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1" algn="l" defTabSz="342891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1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sz="2400" i="1" dirty="0"/>
              <a:t>THALES SERVICES NUMERIQUES</a:t>
            </a:r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>
          <a:xfrm>
            <a:off x="302050" y="3134826"/>
            <a:ext cx="4918023" cy="307777"/>
          </a:xfrm>
        </p:spPr>
        <p:txBody>
          <a:bodyPr/>
          <a:lstStyle/>
          <a:p>
            <a:pPr algn="ctr"/>
            <a:r>
              <a:rPr lang="fr-FR" dirty="0"/>
              <a:t>Nouvelle </a:t>
            </a:r>
            <a:r>
              <a:rPr lang="fr-FR" dirty="0" smtClean="0"/>
              <a:t>Organisation </a:t>
            </a:r>
            <a:r>
              <a:rPr lang="fr-FR" dirty="0"/>
              <a:t>DFI – </a:t>
            </a:r>
            <a:r>
              <a:rPr lang="fr-FR" dirty="0" smtClean="0"/>
              <a:t>2022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98445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6765" y="23168"/>
            <a:ext cx="8674683" cy="540713"/>
          </a:xfrm>
        </p:spPr>
        <p:txBody>
          <a:bodyPr/>
          <a:lstStyle/>
          <a:p>
            <a:r>
              <a:rPr lang="fr-FR" sz="1800" dirty="0"/>
              <a:t>Organigramme de la Direction Financière TSN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4266" indent="0">
              <a:buNone/>
            </a:pPr>
            <a:r>
              <a:rPr lang="fr-FR" dirty="0" smtClean="0"/>
              <a:t>  </a:t>
            </a:r>
            <a:endParaRPr lang="fr-FR" dirty="0"/>
          </a:p>
        </p:txBody>
      </p:sp>
      <p:graphicFrame>
        <p:nvGraphicFramePr>
          <p:cNvPr id="4" name="Obje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7123360"/>
              </p:ext>
            </p:extLst>
          </p:nvPr>
        </p:nvGraphicFramePr>
        <p:xfrm>
          <a:off x="495074" y="429758"/>
          <a:ext cx="8374063" cy="46672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Organization Chart" r:id="rId3" imgW="1695240" imgH="876240" progId="OrgPlusWOPX.4">
                  <p:embed followColorScheme="full"/>
                </p:oleObj>
              </mc:Choice>
              <mc:Fallback>
                <p:oleObj name="Organization Chart" r:id="rId3" imgW="1695240" imgH="876240" progId="OrgPlusWOPX.4">
                  <p:embed followColorScheme="full"/>
                  <p:pic>
                    <p:nvPicPr>
                      <p:cNvPr id="0" name="Obje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074" y="429758"/>
                        <a:ext cx="8374063" cy="466725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31465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Organigramme Contrôle de Gestion, BU / DI</a:t>
            </a:r>
            <a:endParaRPr lang="fr-FR" dirty="0"/>
          </a:p>
        </p:txBody>
      </p:sp>
      <p:graphicFrame>
        <p:nvGraphicFramePr>
          <p:cNvPr id="6" name="Espace réservé du contenu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1370886"/>
              </p:ext>
            </p:extLst>
          </p:nvPr>
        </p:nvGraphicFramePr>
        <p:xfrm>
          <a:off x="1166605" y="747032"/>
          <a:ext cx="7110544" cy="407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Organization Chart" r:id="rId3" imgW="1009440" imgH="615600" progId="OrgPlusWOPX.4">
                  <p:embed followColorScheme="full"/>
                </p:oleObj>
              </mc:Choice>
              <mc:Fallback>
                <p:oleObj name="Organization Chart" r:id="rId3" imgW="1009440" imgH="615600" progId="OrgPlusWOPX.4">
                  <p:embed followColorScheme="full"/>
                  <p:pic>
                    <p:nvPicPr>
                      <p:cNvPr id="4" name="Espace réservé du contenu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6605" y="747032"/>
                        <a:ext cx="7110544" cy="4078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3704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Organigramme Comptabilité Générale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4239960"/>
              </p:ext>
            </p:extLst>
          </p:nvPr>
        </p:nvGraphicFramePr>
        <p:xfrm>
          <a:off x="1919289" y="608015"/>
          <a:ext cx="5203825" cy="4010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Organization Chart" r:id="rId3" imgW="1466640" imgH="1130040" progId="OrgPlusWOPX.4">
                  <p:embed followColorScheme="full"/>
                </p:oleObj>
              </mc:Choice>
              <mc:Fallback>
                <p:oleObj name="Organization Chart" r:id="rId3" imgW="1466640" imgH="1130040" progId="OrgPlusWOPX.4">
                  <p:embed followColorScheme="full"/>
                  <p:pic>
                    <p:nvPicPr>
                      <p:cNvPr id="0" name="Obje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289" y="608015"/>
                        <a:ext cx="5203825" cy="4010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85227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a57fcc416eb8d4fb1b22fa3cc8c045595dbc87"/>
  <p:tag name="ISPRING_RESOURCE_PATHS_HASH_PRESENTER" val="43c9451427ba15b6cf8b1b95558292c7785ae1"/>
</p:tagLst>
</file>

<file path=ppt/theme/theme1.xml><?xml version="1.0" encoding="utf-8"?>
<a:theme xmlns:a="http://schemas.openxmlformats.org/drawingml/2006/main" name="Thales_global_4.3_VF">
  <a:themeElements>
    <a:clrScheme name="Thales NEW">
      <a:dk1>
        <a:srgbClr val="242A75"/>
      </a:dk1>
      <a:lt1>
        <a:srgbClr val="FFFFFF"/>
      </a:lt1>
      <a:dk2>
        <a:srgbClr val="242A75"/>
      </a:dk2>
      <a:lt2>
        <a:srgbClr val="309DB5"/>
      </a:lt2>
      <a:accent1>
        <a:srgbClr val="B42573"/>
      </a:accent1>
      <a:accent2>
        <a:srgbClr val="7D7EAB"/>
      </a:accent2>
      <a:accent3>
        <a:srgbClr val="69A3B9"/>
      </a:accent3>
      <a:accent4>
        <a:srgbClr val="253746"/>
      </a:accent4>
      <a:accent5>
        <a:srgbClr val="C3D600"/>
      </a:accent5>
      <a:accent6>
        <a:srgbClr val="E1CD00"/>
      </a:accent6>
      <a:hlink>
        <a:srgbClr val="242A75"/>
      </a:hlink>
      <a:folHlink>
        <a:srgbClr val="242A75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9525" cmpd="sng">
          <a:solidFill>
            <a:schemeClr val="bg2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14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ésentation25" id="{9A08FACF-BD2F-D541-876A-53578789CF23}" vid="{B104D5E9-03DF-EB4C-B1FF-B8672E8F5B7F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Thales_global_16.9_new_VF</Template>
  <TotalTime>885</TotalTime>
  <Words>26</Words>
  <Application>Microsoft Office PowerPoint</Application>
  <PresentationFormat>Affichage à l'écran (16:9)</PresentationFormat>
  <Paragraphs>6</Paragraphs>
  <Slides>4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Calibri</vt:lpstr>
      <vt:lpstr>Century Gothic</vt:lpstr>
      <vt:lpstr>Lucida Grande</vt:lpstr>
      <vt:lpstr>Thales_global_4.3_VF</vt:lpstr>
      <vt:lpstr>Organization Chart</vt:lpstr>
      <vt:lpstr>THALES SERVICES NUMERIQUES</vt:lpstr>
      <vt:lpstr>Organigramme de la Direction Financière TSN</vt:lpstr>
      <vt:lpstr>Organigramme Contrôle de Gestion, BU / DI</vt:lpstr>
      <vt:lpstr>Organigramme Comptabilité Générale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 de Microsoft Office</dc:creator>
  <cp:lastModifiedBy>Sophie LANDY</cp:lastModifiedBy>
  <cp:revision>61</cp:revision>
  <cp:lastPrinted>2022-07-01T09:35:42Z</cp:lastPrinted>
  <dcterms:created xsi:type="dcterms:W3CDTF">2017-01-11T15:41:34Z</dcterms:created>
  <dcterms:modified xsi:type="dcterms:W3CDTF">2022-07-01T12:23:06Z</dcterms:modified>
</cp:coreProperties>
</file>